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3b994bbad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51afe908b47b0"/>
  </p:sldMasterIdLst>
  <p:sldIdLst>
    <p:sldId xmlns:r="http://schemas.openxmlformats.org/officeDocument/2006/relationships" id="256" r:id="R056e90f582e54ef7"/>
    <p:sldId xmlns:r="http://schemas.openxmlformats.org/officeDocument/2006/relationships" id="257" r:id="Rad2350f5f9794bc2"/>
    <p:sldId xmlns:r="http://schemas.openxmlformats.org/officeDocument/2006/relationships" id="258" r:id="Ra5a911b9c6744939"/>
    <p:sldId xmlns:r="http://schemas.openxmlformats.org/officeDocument/2006/relationships" id="259" r:id="R8eab127de6bc44fa"/>
    <p:sldId xmlns:r="http://schemas.openxmlformats.org/officeDocument/2006/relationships" id="260" r:id="Rb38312d9098d4921"/>
    <p:sldId xmlns:r="http://schemas.openxmlformats.org/officeDocument/2006/relationships" id="261" r:id="Rd40c973a6482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51afe908b47b0" /><Relationship Type="http://schemas.openxmlformats.org/officeDocument/2006/relationships/slide" Target="/ppt/slides/slide1.xml" Id="R056e90f582e54ef7" /><Relationship Type="http://schemas.openxmlformats.org/officeDocument/2006/relationships/slide" Target="/ppt/slides/slide2.xml" Id="Rad2350f5f9794bc2" /><Relationship Type="http://schemas.openxmlformats.org/officeDocument/2006/relationships/slide" Target="/ppt/slides/slide3.xml" Id="Ra5a911b9c6744939" /><Relationship Type="http://schemas.openxmlformats.org/officeDocument/2006/relationships/slide" Target="/ppt/slides/slide4.xml" Id="R8eab127de6bc44fa" /><Relationship Type="http://schemas.openxmlformats.org/officeDocument/2006/relationships/slide" Target="/ppt/slides/slide5.xml" Id="Rb38312d9098d4921" /><Relationship Type="http://schemas.openxmlformats.org/officeDocument/2006/relationships/slide" Target="/ppt/slides/slide6.xml" Id="Rd40c973a6482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875c8d555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58a1ce0b94297" /><Relationship Type="http://schemas.openxmlformats.org/officeDocument/2006/relationships/theme" Target="/ppt/slideMasters/theme/theme1.xml" Id="Rb1edf03b1e9a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58a1ce0b9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288d57191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8ffd7c86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a4a4fa237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226e50582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4271d10df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c13a11577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BYGGMESTRENE BERGMANN OG BJØRGAN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57 26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979 961 839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