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f7554b0e6e42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683f4032004efd"/>
  </p:sldMasterIdLst>
  <p:sldIdLst>
    <p:sldId xmlns:r="http://schemas.openxmlformats.org/officeDocument/2006/relationships" id="256" r:id="R70a3f26a1fbe4e5b"/>
    <p:sldId xmlns:r="http://schemas.openxmlformats.org/officeDocument/2006/relationships" id="257" r:id="Re01f649297874981"/>
    <p:sldId xmlns:r="http://schemas.openxmlformats.org/officeDocument/2006/relationships" id="258" r:id="R3adc14e18934472b"/>
    <p:sldId xmlns:r="http://schemas.openxmlformats.org/officeDocument/2006/relationships" id="259" r:id="R640a9ce1447d4bdd"/>
    <p:sldId xmlns:r="http://schemas.openxmlformats.org/officeDocument/2006/relationships" id="260" r:id="Rb6924496ab58457e"/>
    <p:sldId xmlns:r="http://schemas.openxmlformats.org/officeDocument/2006/relationships" id="261" r:id="Ra829cb02bda74f19"/>
    <p:sldId xmlns:r="http://schemas.openxmlformats.org/officeDocument/2006/relationships" id="262" r:id="Ra6258e724e3c43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683f4032004efd" /><Relationship Type="http://schemas.openxmlformats.org/officeDocument/2006/relationships/slide" Target="/ppt/slides/slide1.xml" Id="R70a3f26a1fbe4e5b" /><Relationship Type="http://schemas.openxmlformats.org/officeDocument/2006/relationships/slide" Target="/ppt/slides/slide2.xml" Id="Re01f649297874981" /><Relationship Type="http://schemas.openxmlformats.org/officeDocument/2006/relationships/slide" Target="/ppt/slides/slide3.xml" Id="R3adc14e18934472b" /><Relationship Type="http://schemas.openxmlformats.org/officeDocument/2006/relationships/slide" Target="/ppt/slides/slide4.xml" Id="R640a9ce1447d4bdd" /><Relationship Type="http://schemas.openxmlformats.org/officeDocument/2006/relationships/slide" Target="/ppt/slides/slide5.xml" Id="Rb6924496ab58457e" /><Relationship Type="http://schemas.openxmlformats.org/officeDocument/2006/relationships/slide" Target="/ppt/slides/slide6.xml" Id="Ra829cb02bda74f19" /><Relationship Type="http://schemas.openxmlformats.org/officeDocument/2006/relationships/slide" Target="/ppt/slides/slide7.xml" Id="Ra6258e724e3c43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b9e4fca09a49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dfbf3e805b4c4f" /><Relationship Type="http://schemas.openxmlformats.org/officeDocument/2006/relationships/theme" Target="/ppt/slideMasters/theme/theme1.xml" Id="Rc4501828365140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dfbf3e805b4c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5ed452d4c4e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f8d8f3a8274a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516f22213348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a4b8ee219f45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cc9dd6e6d4c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c773823cf4c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8c418892474c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BYGGMESTRENE BERGMANN OG BJØRGAN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BYGGMESTRENE BERGMANN OG BJØRGAN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BYGGMESTRENE BERGMANN OG BJØRGAN AS ble etablert [år] og holder til i Charlottenlund.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BYGGMESTRENE BERGMANN OG BJØRGAN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BYGGMESTRENE BERGMANN OG BJØRGAN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BYGGMESTRENE BERGMANN OG BJØRGAN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18 569 803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2 243 271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1 753 290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4 409 401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7 267 419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BYGGMESTRENE BERGMANN OG BJØRGAN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BERGMANN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BJØRGAN TORSTEIN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BYGGMESTRENE BERGMANN OG BJØRGAN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Seljevegen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7058 Charlottenlund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57 26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979 961 839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BYGGMESTRENE BERGMANN OG BJØRGAN AS</a:t>
            </a:r>
          </a:p>
        </p:txBody>
      </p:sp>
    </p:spTree>
  </p:cSld>
  <p:clrMapOvr>
    <a:masterClrMapping xmlns:a="http://schemas.openxmlformats.org/drawingml/2006/main"/>
  </p:clrMapOvr>
</p:sld>
</file>