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3ef9f6f79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84a2782eb4970"/>
  </p:sldMasterIdLst>
  <p:sldIdLst>
    <p:sldId xmlns:r="http://schemas.openxmlformats.org/officeDocument/2006/relationships" id="256" r:id="Ra88328357cb54d0a"/>
    <p:sldId xmlns:r="http://schemas.openxmlformats.org/officeDocument/2006/relationships" id="257" r:id="R9b23baef5c304974"/>
    <p:sldId xmlns:r="http://schemas.openxmlformats.org/officeDocument/2006/relationships" id="258" r:id="Rd41ac176c4e94fec"/>
    <p:sldId xmlns:r="http://schemas.openxmlformats.org/officeDocument/2006/relationships" id="259" r:id="R345796518a824644"/>
    <p:sldId xmlns:r="http://schemas.openxmlformats.org/officeDocument/2006/relationships" id="260" r:id="Rabcc59a429254e78"/>
    <p:sldId xmlns:r="http://schemas.openxmlformats.org/officeDocument/2006/relationships" id="261" r:id="R4dca47d3d2634c6b"/>
    <p:sldId xmlns:r="http://schemas.openxmlformats.org/officeDocument/2006/relationships" id="262" r:id="R7dbcf0a84f32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84a2782eb4970" /><Relationship Type="http://schemas.openxmlformats.org/officeDocument/2006/relationships/slide" Target="/ppt/slides/slide1.xml" Id="Ra88328357cb54d0a" /><Relationship Type="http://schemas.openxmlformats.org/officeDocument/2006/relationships/slide" Target="/ppt/slides/slide2.xml" Id="R9b23baef5c304974" /><Relationship Type="http://schemas.openxmlformats.org/officeDocument/2006/relationships/slide" Target="/ppt/slides/slide3.xml" Id="Rd41ac176c4e94fec" /><Relationship Type="http://schemas.openxmlformats.org/officeDocument/2006/relationships/slide" Target="/ppt/slides/slide4.xml" Id="R345796518a824644" /><Relationship Type="http://schemas.openxmlformats.org/officeDocument/2006/relationships/slide" Target="/ppt/slides/slide5.xml" Id="Rabcc59a429254e78" /><Relationship Type="http://schemas.openxmlformats.org/officeDocument/2006/relationships/slide" Target="/ppt/slides/slide6.xml" Id="R4dca47d3d2634c6b" /><Relationship Type="http://schemas.openxmlformats.org/officeDocument/2006/relationships/slide" Target="/ppt/slides/slide7.xml" Id="R7dbcf0a84f32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9c79faa434b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7e187327d4ca8" /><Relationship Type="http://schemas.openxmlformats.org/officeDocument/2006/relationships/theme" Target="/ppt/slideMasters/theme/theme1.xml" Id="R9e59271c7c3d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7e187327d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00f3f0a17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6991c2bdb4e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e5bcb99f7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824b93420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ebe709fda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f7fafe68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7ecafe9d8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HUK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49 063 212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51 063 212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IRENE ULSTEIN KLUNGSØYR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IRENE ULSTEIN KLUNGSØYR  –  30,9 %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KLUNGSØYR BRENNUM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RENATE AUSTRHEIM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ROLF-HENNING ULSTEIN KLUNGSØYR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KLUNGSØYR BRENNUM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Rolf- Henning Ulstein Klungsøyr, Hansvika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HUK INVEST AS</a:t>
            </a:r>
          </a:p>
        </p:txBody>
      </p:sp>
    </p:spTree>
  </p:cSld>
  <p:clrMapOvr>
    <a:masterClrMapping xmlns:a="http://schemas.openxmlformats.org/drawingml/2006/main"/>
  </p:clrMapOvr>
</p:sld>
</file>