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ff89095d5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af66536664e9b"/>
  </p:sldMasterIdLst>
  <p:sldIdLst>
    <p:sldId xmlns:r="http://schemas.openxmlformats.org/officeDocument/2006/relationships" id="256" r:id="Rb745088ea0494f79"/>
    <p:sldId xmlns:r="http://schemas.openxmlformats.org/officeDocument/2006/relationships" id="257" r:id="R252007e216f54783"/>
    <p:sldId xmlns:r="http://schemas.openxmlformats.org/officeDocument/2006/relationships" id="258" r:id="Rc3bfc2224223413a"/>
    <p:sldId xmlns:r="http://schemas.openxmlformats.org/officeDocument/2006/relationships" id="259" r:id="R441cfea5898a49b3"/>
    <p:sldId xmlns:r="http://schemas.openxmlformats.org/officeDocument/2006/relationships" id="260" r:id="R9976ec9dc8924433"/>
    <p:sldId xmlns:r="http://schemas.openxmlformats.org/officeDocument/2006/relationships" id="261" r:id="Re2e55b5c954e4d1d"/>
    <p:sldId xmlns:r="http://schemas.openxmlformats.org/officeDocument/2006/relationships" id="262" r:id="R6d29e6255a44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af66536664e9b" /><Relationship Type="http://schemas.openxmlformats.org/officeDocument/2006/relationships/slide" Target="/ppt/slides/slide1.xml" Id="Rb745088ea0494f79" /><Relationship Type="http://schemas.openxmlformats.org/officeDocument/2006/relationships/slide" Target="/ppt/slides/slide2.xml" Id="R252007e216f54783" /><Relationship Type="http://schemas.openxmlformats.org/officeDocument/2006/relationships/slide" Target="/ppt/slides/slide3.xml" Id="Rc3bfc2224223413a" /><Relationship Type="http://schemas.openxmlformats.org/officeDocument/2006/relationships/slide" Target="/ppt/slides/slide4.xml" Id="R441cfea5898a49b3" /><Relationship Type="http://schemas.openxmlformats.org/officeDocument/2006/relationships/slide" Target="/ppt/slides/slide5.xml" Id="R9976ec9dc8924433" /><Relationship Type="http://schemas.openxmlformats.org/officeDocument/2006/relationships/slide" Target="/ppt/slides/slide6.xml" Id="Re2e55b5c954e4d1d" /><Relationship Type="http://schemas.openxmlformats.org/officeDocument/2006/relationships/slide" Target="/ppt/slides/slide7.xml" Id="R6d29e6255a44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ae01c0ac9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31f0c8c9b4100" /><Relationship Type="http://schemas.openxmlformats.org/officeDocument/2006/relationships/theme" Target="/ppt/slideMasters/theme/theme1.xml" Id="R290a5ad10a73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31f0c8c9b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dd0c964f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d17ff4e84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d65cfc064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2ca0ef45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f39d4f40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f58eb0e6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adc765053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AUTRONICA FIRE AND SECURITY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FIRE AND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AUTRONICA FIRE AND SECURITY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FIRE AND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FIRE AND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FIRE AND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1 386 517 809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229 695 643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192 440 412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548 272 139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911 897 551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FIRE AND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KIDDE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FIRE AND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Bromstadvegen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90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info@autronicafire.no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www.autronicafire.no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AUTRONICA FIRE AND SECURITY AS</a:t>
            </a:r>
          </a:p>
        </p:txBody>
      </p:sp>
    </p:spTree>
  </p:cSld>
  <p:clrMapOvr>
    <a:masterClrMapping xmlns:a="http://schemas.openxmlformats.org/drawingml/2006/main"/>
  </p:clrMapOvr>
</p:sld>
</file>