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e5ad4d20bc34a9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54e213acea24b9a"/>
  </p:sldMasterIdLst>
  <p:sldIdLst>
    <p:sldId xmlns:r="http://schemas.openxmlformats.org/officeDocument/2006/relationships" id="256" r:id="R3170dc4040164070"/>
    <p:sldId xmlns:r="http://schemas.openxmlformats.org/officeDocument/2006/relationships" id="257" r:id="R2c05d0dfeb424197"/>
    <p:sldId xmlns:r="http://schemas.openxmlformats.org/officeDocument/2006/relationships" id="258" r:id="Rc3ab3359e9a14873"/>
    <p:sldId xmlns:r="http://schemas.openxmlformats.org/officeDocument/2006/relationships" id="259" r:id="R49100a26d4b647e5"/>
    <p:sldId xmlns:r="http://schemas.openxmlformats.org/officeDocument/2006/relationships" id="260" r:id="Rc9f198bc20514c3b"/>
    <p:sldId xmlns:r="http://schemas.openxmlformats.org/officeDocument/2006/relationships" id="261" r:id="R740c52023d684453"/>
    <p:sldId xmlns:r="http://schemas.openxmlformats.org/officeDocument/2006/relationships" id="262" r:id="R7a5b99d8bde74e3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4e213acea24b9a" /><Relationship Type="http://schemas.openxmlformats.org/officeDocument/2006/relationships/slide" Target="/ppt/slides/slide1.xml" Id="R3170dc4040164070" /><Relationship Type="http://schemas.openxmlformats.org/officeDocument/2006/relationships/slide" Target="/ppt/slides/slide2.xml" Id="R2c05d0dfeb424197" /><Relationship Type="http://schemas.openxmlformats.org/officeDocument/2006/relationships/slide" Target="/ppt/slides/slide3.xml" Id="Rc3ab3359e9a14873" /><Relationship Type="http://schemas.openxmlformats.org/officeDocument/2006/relationships/slide" Target="/ppt/slides/slide4.xml" Id="R49100a26d4b647e5" /><Relationship Type="http://schemas.openxmlformats.org/officeDocument/2006/relationships/slide" Target="/ppt/slides/slide5.xml" Id="Rc9f198bc20514c3b" /><Relationship Type="http://schemas.openxmlformats.org/officeDocument/2006/relationships/slide" Target="/ppt/slides/slide6.xml" Id="R740c52023d684453" /><Relationship Type="http://schemas.openxmlformats.org/officeDocument/2006/relationships/slide" Target="/ppt/slides/slide7.xml" Id="R7a5b99d8bde74e3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ad07f04b364b7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e0127d3d7c4b39" /><Relationship Type="http://schemas.openxmlformats.org/officeDocument/2006/relationships/theme" Target="/ppt/slideMasters/theme/theme1.xml" Id="R74d1490e2ed7449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1e0127d3d7c4b3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bf1e3d932c429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de646581b7473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16d7f886a54c6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b48a4a7c7044a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2ccda9192646a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83ced4f31f46f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e1d55602bf4ac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VESTLAND ELEKTRO OG RØR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VESTLAND ELEKTRO OG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VESTLAND ELEKTRO OG RØR AS ble etablert [år] og holder til i Førde.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VESTLAND ELEKTRO OG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VESTLAND ELEKTRO OG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VESTLAND ELEKTRO OG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50 251 188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−454 881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−439 734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9 868 702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24 218 195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VESTLAND ELEKTRO OG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VESTLANDGRUPPEN AS  –  80,0 %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LONA EIGEDOM AS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VESTLAND ELEKTRO OG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Firdavegen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6800 Førde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57 72 39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tom@forde-elektro.no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979 982 046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VESTLAND ELEKTRO OG RØR AS</a:t>
            </a:r>
          </a:p>
        </p:txBody>
      </p:sp>
    </p:spTree>
  </p:cSld>
  <p:clrMapOvr>
    <a:masterClrMapping xmlns:a="http://schemas.openxmlformats.org/drawingml/2006/main"/>
  </p:clrMapOvr>
</p:sld>
</file>