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b99381740d44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0db4032e34069"/>
  </p:sldMasterIdLst>
  <p:sldIdLst>
    <p:sldId xmlns:r="http://schemas.openxmlformats.org/officeDocument/2006/relationships" id="256" r:id="R25e4695c2a8d44c6"/>
    <p:sldId xmlns:r="http://schemas.openxmlformats.org/officeDocument/2006/relationships" id="257" r:id="Rd7555af3a24f4551"/>
    <p:sldId xmlns:r="http://schemas.openxmlformats.org/officeDocument/2006/relationships" id="258" r:id="Rf59992bf6c3d4b3b"/>
    <p:sldId xmlns:r="http://schemas.openxmlformats.org/officeDocument/2006/relationships" id="259" r:id="R923395a22cdb4b14"/>
    <p:sldId xmlns:r="http://schemas.openxmlformats.org/officeDocument/2006/relationships" id="260" r:id="Ra4213f7d92f64b1d"/>
    <p:sldId xmlns:r="http://schemas.openxmlformats.org/officeDocument/2006/relationships" id="261" r:id="R5c6caeb78c114ab8"/>
    <p:sldId xmlns:r="http://schemas.openxmlformats.org/officeDocument/2006/relationships" id="262" r:id="R4f9bba3689d94b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0db4032e34069" /><Relationship Type="http://schemas.openxmlformats.org/officeDocument/2006/relationships/slide" Target="/ppt/slides/slide1.xml" Id="R25e4695c2a8d44c6" /><Relationship Type="http://schemas.openxmlformats.org/officeDocument/2006/relationships/slide" Target="/ppt/slides/slide2.xml" Id="Rd7555af3a24f4551" /><Relationship Type="http://schemas.openxmlformats.org/officeDocument/2006/relationships/slide" Target="/ppt/slides/slide3.xml" Id="Rf59992bf6c3d4b3b" /><Relationship Type="http://schemas.openxmlformats.org/officeDocument/2006/relationships/slide" Target="/ppt/slides/slide4.xml" Id="R923395a22cdb4b14" /><Relationship Type="http://schemas.openxmlformats.org/officeDocument/2006/relationships/slide" Target="/ppt/slides/slide5.xml" Id="Ra4213f7d92f64b1d" /><Relationship Type="http://schemas.openxmlformats.org/officeDocument/2006/relationships/slide" Target="/ppt/slides/slide6.xml" Id="R5c6caeb78c114ab8" /><Relationship Type="http://schemas.openxmlformats.org/officeDocument/2006/relationships/slide" Target="/ppt/slides/slide7.xml" Id="R4f9bba3689d94b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9bbc0c6c34d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9f98c742849d3" /><Relationship Type="http://schemas.openxmlformats.org/officeDocument/2006/relationships/theme" Target="/ppt/slideMasters/theme/theme1.xml" Id="Rabf8a5ead83b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a9f98c742849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1794236b48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36f60a104d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8a8f23c3c43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07daae78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9f6ea34f14d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31bc3e11f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c5f630dfa4e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GRIMMERMAT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GRIMMERMAT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GRIMMERMAT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GRIMMERMAT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GRIMMERMAT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GRIMMERMAT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86 868 153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4 524 607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14 882 640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24 314 304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GRIMMERMAT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GANGE-ROLV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GRIMMERMAT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Rønnebergs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spar.alesund-storsenter@ngbutikk.net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979 983 557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GRIMMERMAT AS</a:t>
            </a:r>
          </a:p>
        </p:txBody>
      </p:sp>
    </p:spTree>
  </p:cSld>
  <p:clrMapOvr>
    <a:masterClrMapping xmlns:a="http://schemas.openxmlformats.org/drawingml/2006/main"/>
  </p:clrMapOvr>
</p:sld>
</file>