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165dc63f8c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8ef9eff8142c9"/>
  </p:sldMasterIdLst>
  <p:sldIdLst>
    <p:sldId xmlns:r="http://schemas.openxmlformats.org/officeDocument/2006/relationships" id="256" r:id="R9fbcda8136b244ec"/>
    <p:sldId xmlns:r="http://schemas.openxmlformats.org/officeDocument/2006/relationships" id="257" r:id="R854f85bf5ce443ad"/>
    <p:sldId xmlns:r="http://schemas.openxmlformats.org/officeDocument/2006/relationships" id="258" r:id="R3176fed5043e43a5"/>
    <p:sldId xmlns:r="http://schemas.openxmlformats.org/officeDocument/2006/relationships" id="259" r:id="R73b85c5be9f34977"/>
    <p:sldId xmlns:r="http://schemas.openxmlformats.org/officeDocument/2006/relationships" id="260" r:id="R34280cc5ed6c4ad1"/>
    <p:sldId xmlns:r="http://schemas.openxmlformats.org/officeDocument/2006/relationships" id="261" r:id="R7b1ff87195ef4bfd"/>
    <p:sldId xmlns:r="http://schemas.openxmlformats.org/officeDocument/2006/relationships" id="262" r:id="R1d5758740a8c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8ef9eff8142c9" /><Relationship Type="http://schemas.openxmlformats.org/officeDocument/2006/relationships/slide" Target="/ppt/slides/slide1.xml" Id="R9fbcda8136b244ec" /><Relationship Type="http://schemas.openxmlformats.org/officeDocument/2006/relationships/slide" Target="/ppt/slides/slide2.xml" Id="R854f85bf5ce443ad" /><Relationship Type="http://schemas.openxmlformats.org/officeDocument/2006/relationships/slide" Target="/ppt/slides/slide3.xml" Id="R3176fed5043e43a5" /><Relationship Type="http://schemas.openxmlformats.org/officeDocument/2006/relationships/slide" Target="/ppt/slides/slide4.xml" Id="R73b85c5be9f34977" /><Relationship Type="http://schemas.openxmlformats.org/officeDocument/2006/relationships/slide" Target="/ppt/slides/slide5.xml" Id="R34280cc5ed6c4ad1" /><Relationship Type="http://schemas.openxmlformats.org/officeDocument/2006/relationships/slide" Target="/ppt/slides/slide6.xml" Id="R7b1ff87195ef4bfd" /><Relationship Type="http://schemas.openxmlformats.org/officeDocument/2006/relationships/slide" Target="/ppt/slides/slide7.xml" Id="R1d5758740a8c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b274e5ded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ce33a80c64ec7" /><Relationship Type="http://schemas.openxmlformats.org/officeDocument/2006/relationships/theme" Target="/ppt/slideMasters/theme/theme1.xml" Id="R9d5b11cc7123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ce33a80c6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89df2b9db44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dc60ca06143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ab466d67d44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a215ffc2048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d3afc5470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7883fefb14d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d637ea117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REGNSKAPSERVICE ALTA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REGNSKAPSERVICE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REGNSKAPSERVICE ALTA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REGNSKAPSERVICE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REGNSKAPSERVICE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REGNSKAPSERVICE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5 324 558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358 033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4 689 971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REGNSKAPSERVICE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SIMENSEN RUTH IRENE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ANN K OPGÅRD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REGNSKAPSERVICE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43 38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regnskapservice@alta.online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979 994 303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REGNSKAPSERVICE ALTA AS</a:t>
            </a:r>
          </a:p>
        </p:txBody>
      </p:sp>
    </p:spTree>
  </p:cSld>
  <p:clrMapOvr>
    <a:masterClrMapping xmlns:a="http://schemas.openxmlformats.org/drawingml/2006/main"/>
  </p:clrMapOvr>
</p:sld>
</file>