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907cd32fa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3ef0bc7a94c5c"/>
  </p:sldMasterIdLst>
  <p:sldIdLst>
    <p:sldId xmlns:r="http://schemas.openxmlformats.org/officeDocument/2006/relationships" id="256" r:id="R4027db97aeaf45d1"/>
    <p:sldId xmlns:r="http://schemas.openxmlformats.org/officeDocument/2006/relationships" id="257" r:id="R40c6d3ebc54148c5"/>
    <p:sldId xmlns:r="http://schemas.openxmlformats.org/officeDocument/2006/relationships" id="258" r:id="R1cf276b22f674891"/>
    <p:sldId xmlns:r="http://schemas.openxmlformats.org/officeDocument/2006/relationships" id="259" r:id="R64b278e5d4614542"/>
    <p:sldId xmlns:r="http://schemas.openxmlformats.org/officeDocument/2006/relationships" id="260" r:id="R605f36421e1d4708"/>
    <p:sldId xmlns:r="http://schemas.openxmlformats.org/officeDocument/2006/relationships" id="261" r:id="Ra94d85a079f0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3ef0bc7a94c5c" /><Relationship Type="http://schemas.openxmlformats.org/officeDocument/2006/relationships/slide" Target="/ppt/slides/slide1.xml" Id="R4027db97aeaf45d1" /><Relationship Type="http://schemas.openxmlformats.org/officeDocument/2006/relationships/slide" Target="/ppt/slides/slide2.xml" Id="R40c6d3ebc54148c5" /><Relationship Type="http://schemas.openxmlformats.org/officeDocument/2006/relationships/slide" Target="/ppt/slides/slide3.xml" Id="R1cf276b22f674891" /><Relationship Type="http://schemas.openxmlformats.org/officeDocument/2006/relationships/slide" Target="/ppt/slides/slide4.xml" Id="R64b278e5d4614542" /><Relationship Type="http://schemas.openxmlformats.org/officeDocument/2006/relationships/slide" Target="/ppt/slides/slide5.xml" Id="R605f36421e1d4708" /><Relationship Type="http://schemas.openxmlformats.org/officeDocument/2006/relationships/slide" Target="/ppt/slides/slide6.xml" Id="Ra94d85a079f0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4edf3cf1d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eacf1db654080" /><Relationship Type="http://schemas.openxmlformats.org/officeDocument/2006/relationships/theme" Target="/ppt/slideMasters/theme/theme1.xml" Id="R146dbadcba6e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5eacf1db65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ca1d1bf6d4a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8b67ab297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9cee0a4224e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e31c5e7547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ef9eb4b86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f792ecc31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980 000 621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