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8f233f1f7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7a8e284b342a5"/>
  </p:sldMasterIdLst>
  <p:sldIdLst>
    <p:sldId xmlns:r="http://schemas.openxmlformats.org/officeDocument/2006/relationships" id="256" r:id="Re9ff145494f54c39"/>
    <p:sldId xmlns:r="http://schemas.openxmlformats.org/officeDocument/2006/relationships" id="257" r:id="R05b7a63193714435"/>
    <p:sldId xmlns:r="http://schemas.openxmlformats.org/officeDocument/2006/relationships" id="258" r:id="Rd61803ab7bde4ad4"/>
    <p:sldId xmlns:r="http://schemas.openxmlformats.org/officeDocument/2006/relationships" id="259" r:id="Rfdcb67da6ae743c6"/>
    <p:sldId xmlns:r="http://schemas.openxmlformats.org/officeDocument/2006/relationships" id="260" r:id="R82b13c5910b54f63"/>
    <p:sldId xmlns:r="http://schemas.openxmlformats.org/officeDocument/2006/relationships" id="261" r:id="R765bb3b902ab40da"/>
    <p:sldId xmlns:r="http://schemas.openxmlformats.org/officeDocument/2006/relationships" id="262" r:id="Ra8d1db6de97f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7a8e284b342a5" /><Relationship Type="http://schemas.openxmlformats.org/officeDocument/2006/relationships/slide" Target="/ppt/slides/slide1.xml" Id="Re9ff145494f54c39" /><Relationship Type="http://schemas.openxmlformats.org/officeDocument/2006/relationships/slide" Target="/ppt/slides/slide2.xml" Id="R05b7a63193714435" /><Relationship Type="http://schemas.openxmlformats.org/officeDocument/2006/relationships/slide" Target="/ppt/slides/slide3.xml" Id="Rd61803ab7bde4ad4" /><Relationship Type="http://schemas.openxmlformats.org/officeDocument/2006/relationships/slide" Target="/ppt/slides/slide4.xml" Id="Rfdcb67da6ae743c6" /><Relationship Type="http://schemas.openxmlformats.org/officeDocument/2006/relationships/slide" Target="/ppt/slides/slide5.xml" Id="R82b13c5910b54f63" /><Relationship Type="http://schemas.openxmlformats.org/officeDocument/2006/relationships/slide" Target="/ppt/slides/slide6.xml" Id="R765bb3b902ab40da" /><Relationship Type="http://schemas.openxmlformats.org/officeDocument/2006/relationships/slide" Target="/ppt/slides/slide7.xml" Id="Ra8d1db6de97f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8fc2e21204c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f8dba596548fe" /><Relationship Type="http://schemas.openxmlformats.org/officeDocument/2006/relationships/theme" Target="/ppt/slideMasters/theme/theme1.xml" Id="R09d2f418b37a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f8dba5965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012d1457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c5b698317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871c8df8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d4f808837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68a733d4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47e09d8da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42e75b655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EGERSUND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EGERSUND GROUP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76 490 000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1 135 046 000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1 924 526 000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HÅDYR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KONTRAZI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