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c76930e5294a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1539e772604f8b"/>
  </p:sldMasterIdLst>
  <p:sldIdLst>
    <p:sldId xmlns:r="http://schemas.openxmlformats.org/officeDocument/2006/relationships" id="256" r:id="Raf47434e93724d38"/>
    <p:sldId xmlns:r="http://schemas.openxmlformats.org/officeDocument/2006/relationships" id="257" r:id="R1351d1f7b52246c4"/>
    <p:sldId xmlns:r="http://schemas.openxmlformats.org/officeDocument/2006/relationships" id="258" r:id="R3b80d062a4ac4c96"/>
    <p:sldId xmlns:r="http://schemas.openxmlformats.org/officeDocument/2006/relationships" id="259" r:id="R6e6968af44e141a6"/>
    <p:sldId xmlns:r="http://schemas.openxmlformats.org/officeDocument/2006/relationships" id="260" r:id="Re3c37e9f39194bbb"/>
    <p:sldId xmlns:r="http://schemas.openxmlformats.org/officeDocument/2006/relationships" id="261" r:id="R81d23ba9f6fa4291"/>
    <p:sldId xmlns:r="http://schemas.openxmlformats.org/officeDocument/2006/relationships" id="262" r:id="R769f46c2517e41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1539e772604f8b" /><Relationship Type="http://schemas.openxmlformats.org/officeDocument/2006/relationships/slide" Target="/ppt/slides/slide1.xml" Id="Raf47434e93724d38" /><Relationship Type="http://schemas.openxmlformats.org/officeDocument/2006/relationships/slide" Target="/ppt/slides/slide2.xml" Id="R1351d1f7b52246c4" /><Relationship Type="http://schemas.openxmlformats.org/officeDocument/2006/relationships/slide" Target="/ppt/slides/slide3.xml" Id="R3b80d062a4ac4c96" /><Relationship Type="http://schemas.openxmlformats.org/officeDocument/2006/relationships/slide" Target="/ppt/slides/slide4.xml" Id="R6e6968af44e141a6" /><Relationship Type="http://schemas.openxmlformats.org/officeDocument/2006/relationships/slide" Target="/ppt/slides/slide5.xml" Id="Re3c37e9f39194bbb" /><Relationship Type="http://schemas.openxmlformats.org/officeDocument/2006/relationships/slide" Target="/ppt/slides/slide6.xml" Id="R81d23ba9f6fa4291" /><Relationship Type="http://schemas.openxmlformats.org/officeDocument/2006/relationships/slide" Target="/ppt/slides/slide7.xml" Id="R769f46c2517e41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b770dfd3514e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fec0b7f7a4d5e" /><Relationship Type="http://schemas.openxmlformats.org/officeDocument/2006/relationships/theme" Target="/ppt/slideMasters/theme/theme1.xml" Id="Rc1a26beab17442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5fec0b7f7a4d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f35aed5524a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c7c02ab3044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de0a3fd534b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76551078c4b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ad32e837446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f4878d62e43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cbcdb9a1447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SVINGEN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SVINGEN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SVINGEN EIGEDOM AS ble etablert [år] og holder til i 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SVINGEN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SVINGEN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SVINGEN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1 376 940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646 644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761 777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10 221 611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11 189 186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SVINGEN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JARLE RØDSETH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ZEJNA KEZO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SVINGEN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Ringstadvegen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6200 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26 02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980 000 915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SVINGEN EIGEDOM AS</a:t>
            </a:r>
          </a:p>
        </p:txBody>
      </p:sp>
    </p:spTree>
  </p:cSld>
  <p:clrMapOvr>
    <a:masterClrMapping xmlns:a="http://schemas.openxmlformats.org/drawingml/2006/main"/>
  </p:clrMapOvr>
</p:sld>
</file>