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ac1d1aa32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46b11491aa4d82"/>
  </p:sldMasterIdLst>
  <p:sldIdLst>
    <p:sldId xmlns:r="http://schemas.openxmlformats.org/officeDocument/2006/relationships" id="256" r:id="R38d0dd48e22e4924"/>
    <p:sldId xmlns:r="http://schemas.openxmlformats.org/officeDocument/2006/relationships" id="257" r:id="Rae05aaed1d534d81"/>
    <p:sldId xmlns:r="http://schemas.openxmlformats.org/officeDocument/2006/relationships" id="258" r:id="R7bfa683c8e0149c0"/>
    <p:sldId xmlns:r="http://schemas.openxmlformats.org/officeDocument/2006/relationships" id="259" r:id="R8af50bf0f6ef4ac0"/>
    <p:sldId xmlns:r="http://schemas.openxmlformats.org/officeDocument/2006/relationships" id="260" r:id="Rf5a9b065b9f14bd3"/>
    <p:sldId xmlns:r="http://schemas.openxmlformats.org/officeDocument/2006/relationships" id="261" r:id="R20a94813ac6c4035"/>
    <p:sldId xmlns:r="http://schemas.openxmlformats.org/officeDocument/2006/relationships" id="262" r:id="R4c4bbc4f51d346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6b11491aa4d82" /><Relationship Type="http://schemas.openxmlformats.org/officeDocument/2006/relationships/slide" Target="/ppt/slides/slide1.xml" Id="R38d0dd48e22e4924" /><Relationship Type="http://schemas.openxmlformats.org/officeDocument/2006/relationships/slide" Target="/ppt/slides/slide2.xml" Id="Rae05aaed1d534d81" /><Relationship Type="http://schemas.openxmlformats.org/officeDocument/2006/relationships/slide" Target="/ppt/slides/slide3.xml" Id="R7bfa683c8e0149c0" /><Relationship Type="http://schemas.openxmlformats.org/officeDocument/2006/relationships/slide" Target="/ppt/slides/slide4.xml" Id="R8af50bf0f6ef4ac0" /><Relationship Type="http://schemas.openxmlformats.org/officeDocument/2006/relationships/slide" Target="/ppt/slides/slide5.xml" Id="Rf5a9b065b9f14bd3" /><Relationship Type="http://schemas.openxmlformats.org/officeDocument/2006/relationships/slide" Target="/ppt/slides/slide6.xml" Id="R20a94813ac6c4035" /><Relationship Type="http://schemas.openxmlformats.org/officeDocument/2006/relationships/slide" Target="/ppt/slides/slide7.xml" Id="R4c4bbc4f51d346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cf53e9aed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a97e383004ea5" /><Relationship Type="http://schemas.openxmlformats.org/officeDocument/2006/relationships/theme" Target="/ppt/slideMasters/theme/theme1.xml" Id="R67874ba9cb204e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6a97e383004e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8015772db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d0fc6dc3147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17d92b17c4f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344aa36984a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737e8019047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5f37af5c142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a4703a4d6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ENTREPRENØRSERVICE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252 909 237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20 598 257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14 564 714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81 144 722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193 819 213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TRAVEN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6815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83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thomas@enservice.no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980 015 998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ENTREPRENØRSERVICE AS</a:t>
            </a:r>
          </a:p>
        </p:txBody>
      </p:sp>
    </p:spTree>
  </p:cSld>
  <p:clrMapOvr>
    <a:masterClrMapping xmlns:a="http://schemas.openxmlformats.org/drawingml/2006/main"/>
  </p:clrMapOvr>
</p:sld>
</file>