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1af3d081f24f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70202301c04d6a"/>
  </p:sldMasterIdLst>
  <p:sldIdLst>
    <p:sldId xmlns:r="http://schemas.openxmlformats.org/officeDocument/2006/relationships" id="256" r:id="R6408298f7d564090"/>
    <p:sldId xmlns:r="http://schemas.openxmlformats.org/officeDocument/2006/relationships" id="257" r:id="Rb63a4bc791044c51"/>
    <p:sldId xmlns:r="http://schemas.openxmlformats.org/officeDocument/2006/relationships" id="258" r:id="R48cc34db687a4db7"/>
    <p:sldId xmlns:r="http://schemas.openxmlformats.org/officeDocument/2006/relationships" id="259" r:id="R9788df0432004b82"/>
    <p:sldId xmlns:r="http://schemas.openxmlformats.org/officeDocument/2006/relationships" id="260" r:id="Rd87afe8aa26a4029"/>
    <p:sldId xmlns:r="http://schemas.openxmlformats.org/officeDocument/2006/relationships" id="261" r:id="R2ecab7697b684a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0202301c04d6a" /><Relationship Type="http://schemas.openxmlformats.org/officeDocument/2006/relationships/slide" Target="/ppt/slides/slide1.xml" Id="R6408298f7d564090" /><Relationship Type="http://schemas.openxmlformats.org/officeDocument/2006/relationships/slide" Target="/ppt/slides/slide2.xml" Id="Rb63a4bc791044c51" /><Relationship Type="http://schemas.openxmlformats.org/officeDocument/2006/relationships/slide" Target="/ppt/slides/slide3.xml" Id="R48cc34db687a4db7" /><Relationship Type="http://schemas.openxmlformats.org/officeDocument/2006/relationships/slide" Target="/ppt/slides/slide4.xml" Id="R9788df0432004b82" /><Relationship Type="http://schemas.openxmlformats.org/officeDocument/2006/relationships/slide" Target="/ppt/slides/slide5.xml" Id="Rd87afe8aa26a4029" /><Relationship Type="http://schemas.openxmlformats.org/officeDocument/2006/relationships/slide" Target="/ppt/slides/slide6.xml" Id="R2ecab7697b684a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7b3ba64bb4f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1e2ea24d44fba" /><Relationship Type="http://schemas.openxmlformats.org/officeDocument/2006/relationships/theme" Target="/ppt/slideMasters/theme/theme1.xml" Id="R1d87340cd56d4c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81e2ea24d44f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a89af82104f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30e6a5b4d4c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cd912967d46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82785a01d4d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806188afc40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75afdf5f641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TØMRERMESTER KJETIL ERIKSEN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TØMRERMESTER KJETIL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TØMRERMESTER KJETIL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TØMRERMESTER KJETIL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TØMRERMESTER KJETIL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TØMRERMESTER KJETIL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22 41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980 019 829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TØMRERMESTER KJETIL ERIKSEN AS</a:t>
            </a:r>
          </a:p>
        </p:txBody>
      </p:sp>
    </p:spTree>
  </p:cSld>
  <p:clrMapOvr>
    <a:masterClrMapping xmlns:a="http://schemas.openxmlformats.org/drawingml/2006/main"/>
  </p:clrMapOvr>
</p:sld>
</file>