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3ede4c08c48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e7bb3369f442f"/>
  </p:sldMasterIdLst>
  <p:sldIdLst>
    <p:sldId xmlns:r="http://schemas.openxmlformats.org/officeDocument/2006/relationships" id="256" r:id="R8133ed4b2cbb456b"/>
    <p:sldId xmlns:r="http://schemas.openxmlformats.org/officeDocument/2006/relationships" id="257" r:id="Rca729ed5901c4f94"/>
    <p:sldId xmlns:r="http://schemas.openxmlformats.org/officeDocument/2006/relationships" id="258" r:id="R76930b2ece034254"/>
    <p:sldId xmlns:r="http://schemas.openxmlformats.org/officeDocument/2006/relationships" id="259" r:id="R10acb72868e8418f"/>
    <p:sldId xmlns:r="http://schemas.openxmlformats.org/officeDocument/2006/relationships" id="260" r:id="Rc34cecfd1fab4ec7"/>
    <p:sldId xmlns:r="http://schemas.openxmlformats.org/officeDocument/2006/relationships" id="261" r:id="Re9addfac31b24f4e"/>
    <p:sldId xmlns:r="http://schemas.openxmlformats.org/officeDocument/2006/relationships" id="262" r:id="Rf9c7c6c2f53d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e7bb3369f442f" /><Relationship Type="http://schemas.openxmlformats.org/officeDocument/2006/relationships/slide" Target="/ppt/slides/slide1.xml" Id="R8133ed4b2cbb456b" /><Relationship Type="http://schemas.openxmlformats.org/officeDocument/2006/relationships/slide" Target="/ppt/slides/slide2.xml" Id="Rca729ed5901c4f94" /><Relationship Type="http://schemas.openxmlformats.org/officeDocument/2006/relationships/slide" Target="/ppt/slides/slide3.xml" Id="R76930b2ece034254" /><Relationship Type="http://schemas.openxmlformats.org/officeDocument/2006/relationships/slide" Target="/ppt/slides/slide4.xml" Id="R10acb72868e8418f" /><Relationship Type="http://schemas.openxmlformats.org/officeDocument/2006/relationships/slide" Target="/ppt/slides/slide5.xml" Id="Rc34cecfd1fab4ec7" /><Relationship Type="http://schemas.openxmlformats.org/officeDocument/2006/relationships/slide" Target="/ppt/slides/slide6.xml" Id="Re9addfac31b24f4e" /><Relationship Type="http://schemas.openxmlformats.org/officeDocument/2006/relationships/slide" Target="/ppt/slides/slide7.xml" Id="Rf9c7c6c2f53d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4a8ab2bf240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3111d7fff4b0f" /><Relationship Type="http://schemas.openxmlformats.org/officeDocument/2006/relationships/theme" Target="/ppt/slideMasters/theme/theme1.xml" Id="R3c31590b1e30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3111d7fff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8f1cf175b4e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2e924fb4040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17946c5ac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6aca3c2714a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fc220208d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ddb65c68d41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4dc33c17047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TØMRERMESTER KJETIL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KJETIL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TØMRERMESTER KJETIL ERIKSEN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KJETIL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KJETIL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KJETIL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38 420 242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−1 644 323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−2 181 946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8 742 080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KJETIL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ERIKSEN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KRONLUND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ERIKSEN HOLDING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BIØRNSTAD KRISTOFFER T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MIKKEL LEVERSEN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MATRE MARKUS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KJETIL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22 41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980 019 829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KJETIL ERIKSEN AS</a:t>
            </a:r>
          </a:p>
        </p:txBody>
      </p:sp>
    </p:spTree>
  </p:cSld>
  <p:clrMapOvr>
    <a:masterClrMapping xmlns:a="http://schemas.openxmlformats.org/drawingml/2006/main"/>
  </p:clrMapOvr>
</p:sld>
</file>