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52e97f54e5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643ecda5e84a4f"/>
  </p:sldMasterIdLst>
  <p:sldIdLst>
    <p:sldId xmlns:r="http://schemas.openxmlformats.org/officeDocument/2006/relationships" id="256" r:id="R51120abb51d44a26"/>
    <p:sldId xmlns:r="http://schemas.openxmlformats.org/officeDocument/2006/relationships" id="257" r:id="R47ca4bfd4f5d4a80"/>
    <p:sldId xmlns:r="http://schemas.openxmlformats.org/officeDocument/2006/relationships" id="258" r:id="R32248f2b51c742f8"/>
    <p:sldId xmlns:r="http://schemas.openxmlformats.org/officeDocument/2006/relationships" id="259" r:id="Rcb207e1f5e4142fb"/>
    <p:sldId xmlns:r="http://schemas.openxmlformats.org/officeDocument/2006/relationships" id="260" r:id="Re38700e9be8b45fe"/>
    <p:sldId xmlns:r="http://schemas.openxmlformats.org/officeDocument/2006/relationships" id="261" r:id="R221c9abbb66b4a87"/>
    <p:sldId xmlns:r="http://schemas.openxmlformats.org/officeDocument/2006/relationships" id="262" r:id="R1419ba74406c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43ecda5e84a4f" /><Relationship Type="http://schemas.openxmlformats.org/officeDocument/2006/relationships/slide" Target="/ppt/slides/slide1.xml" Id="R51120abb51d44a26" /><Relationship Type="http://schemas.openxmlformats.org/officeDocument/2006/relationships/slide" Target="/ppt/slides/slide2.xml" Id="R47ca4bfd4f5d4a80" /><Relationship Type="http://schemas.openxmlformats.org/officeDocument/2006/relationships/slide" Target="/ppt/slides/slide3.xml" Id="R32248f2b51c742f8" /><Relationship Type="http://schemas.openxmlformats.org/officeDocument/2006/relationships/slide" Target="/ppt/slides/slide4.xml" Id="Rcb207e1f5e4142fb" /><Relationship Type="http://schemas.openxmlformats.org/officeDocument/2006/relationships/slide" Target="/ppt/slides/slide5.xml" Id="Re38700e9be8b45fe" /><Relationship Type="http://schemas.openxmlformats.org/officeDocument/2006/relationships/slide" Target="/ppt/slides/slide6.xml" Id="R221c9abbb66b4a87" /><Relationship Type="http://schemas.openxmlformats.org/officeDocument/2006/relationships/slide" Target="/ppt/slides/slide7.xml" Id="R1419ba74406c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7ae4023fc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ec64874e4b64" /><Relationship Type="http://schemas.openxmlformats.org/officeDocument/2006/relationships/theme" Target="/ppt/slideMasters/theme/theme1.xml" Id="R38c1a4c06b46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5ec64874e4b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9dfd87a7a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7056a5152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c476f93fd4b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3d895040a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0bb28dc944a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158777b06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2de01056b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TRESFJORDMAT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TRESFJORDMAT AS ble etablert [år] og holder til i Tresfjord.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25 130 145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6 743 229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6391 Tresfjord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47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980 021 335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