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a443cb1a1649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bf2bbe953f4506"/>
  </p:sldMasterIdLst>
  <p:sldIdLst>
    <p:sldId xmlns:r="http://schemas.openxmlformats.org/officeDocument/2006/relationships" id="256" r:id="R0753cc26bb3e412e"/>
    <p:sldId xmlns:r="http://schemas.openxmlformats.org/officeDocument/2006/relationships" id="257" r:id="R6340bdf09e3d457f"/>
    <p:sldId xmlns:r="http://schemas.openxmlformats.org/officeDocument/2006/relationships" id="258" r:id="Rf578a2cb21ad4012"/>
    <p:sldId xmlns:r="http://schemas.openxmlformats.org/officeDocument/2006/relationships" id="259" r:id="R4e423e4b5f39431e"/>
    <p:sldId xmlns:r="http://schemas.openxmlformats.org/officeDocument/2006/relationships" id="260" r:id="Ra0d4c5abe17041fd"/>
    <p:sldId xmlns:r="http://schemas.openxmlformats.org/officeDocument/2006/relationships" id="261" r:id="R4af8f0a98ccb4a79"/>
    <p:sldId xmlns:r="http://schemas.openxmlformats.org/officeDocument/2006/relationships" id="262" r:id="Ra4065e15a25142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f2bbe953f4506" /><Relationship Type="http://schemas.openxmlformats.org/officeDocument/2006/relationships/slide" Target="/ppt/slides/slide1.xml" Id="R0753cc26bb3e412e" /><Relationship Type="http://schemas.openxmlformats.org/officeDocument/2006/relationships/slide" Target="/ppt/slides/slide2.xml" Id="R6340bdf09e3d457f" /><Relationship Type="http://schemas.openxmlformats.org/officeDocument/2006/relationships/slide" Target="/ppt/slides/slide3.xml" Id="Rf578a2cb21ad4012" /><Relationship Type="http://schemas.openxmlformats.org/officeDocument/2006/relationships/slide" Target="/ppt/slides/slide4.xml" Id="R4e423e4b5f39431e" /><Relationship Type="http://schemas.openxmlformats.org/officeDocument/2006/relationships/slide" Target="/ppt/slides/slide5.xml" Id="Ra0d4c5abe17041fd" /><Relationship Type="http://schemas.openxmlformats.org/officeDocument/2006/relationships/slide" Target="/ppt/slides/slide6.xml" Id="R4af8f0a98ccb4a79" /><Relationship Type="http://schemas.openxmlformats.org/officeDocument/2006/relationships/slide" Target="/ppt/slides/slide7.xml" Id="Ra4065e15a25142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31fa0e7294e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bb41c625e4def" /><Relationship Type="http://schemas.openxmlformats.org/officeDocument/2006/relationships/theme" Target="/ppt/slideMasters/theme/theme1.xml" Id="R78f8656aff4c41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3bb41c625e4d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b0f6b71ed4c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9512b229c48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6cc34702e44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2e5f4da0a46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ea51c09fc49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fbb612bb04a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f5c0645c240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MIMAR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1 214 788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−1 060 425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8 937 806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40 463 194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69 528 582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MORTEN  –  58,5 %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INGRID MARGRETHE  –  41,5 %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morten@borgstein.no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980 021 823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