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521c873dd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96cd54abd48c4"/>
  </p:sldMasterIdLst>
  <p:sldIdLst>
    <p:sldId xmlns:r="http://schemas.openxmlformats.org/officeDocument/2006/relationships" id="256" r:id="R7cb830d15a1747f3"/>
    <p:sldId xmlns:r="http://schemas.openxmlformats.org/officeDocument/2006/relationships" id="257" r:id="Re551fc6be467465d"/>
    <p:sldId xmlns:r="http://schemas.openxmlformats.org/officeDocument/2006/relationships" id="258" r:id="R1daea6ddfa8c4a89"/>
    <p:sldId xmlns:r="http://schemas.openxmlformats.org/officeDocument/2006/relationships" id="259" r:id="R3b18e99f24b54dbb"/>
    <p:sldId xmlns:r="http://schemas.openxmlformats.org/officeDocument/2006/relationships" id="260" r:id="R95fa7684cf33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96cd54abd48c4" /><Relationship Type="http://schemas.openxmlformats.org/officeDocument/2006/relationships/slide" Target="/ppt/slides/slide1.xml" Id="R7cb830d15a1747f3" /><Relationship Type="http://schemas.openxmlformats.org/officeDocument/2006/relationships/slide" Target="/ppt/slides/slide2.xml" Id="Re551fc6be467465d" /><Relationship Type="http://schemas.openxmlformats.org/officeDocument/2006/relationships/slide" Target="/ppt/slides/slide3.xml" Id="R1daea6ddfa8c4a89" /><Relationship Type="http://schemas.openxmlformats.org/officeDocument/2006/relationships/slide" Target="/ppt/slides/slide4.xml" Id="R3b18e99f24b54dbb" /><Relationship Type="http://schemas.openxmlformats.org/officeDocument/2006/relationships/slide" Target="/ppt/slides/slide5.xml" Id="R95fa7684cf33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aeb4d9c97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ca0cbdcd41c0" /><Relationship Type="http://schemas.openxmlformats.org/officeDocument/2006/relationships/theme" Target="/ppt/slideMasters/theme/theme1.xml" Id="R15387f105c7e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8ca0cbdcd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d496a105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20cf407a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f49a42fd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aa0b9a3d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565f7d50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HARRY LOHAUGEN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HARRY LOHAUGEN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HARRY LOHAUGEN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HARRY LOHAUGEN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HARRY LOHAUGEN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HARRY LOHAUGEN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Hønhaugvegen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55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alohauge@online.no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980 022 730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HARRY LOHAUGEN</a:t>
            </a:r>
          </a:p>
        </p:txBody>
      </p:sp>
    </p:spTree>
  </p:cSld>
  <p:clrMapOvr>
    <a:masterClrMapping xmlns:a="http://schemas.openxmlformats.org/drawingml/2006/main"/>
  </p:clrMapOvr>
</p:sld>
</file>