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8524e27af49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3f17598ae42a0"/>
  </p:sldMasterIdLst>
  <p:sldIdLst>
    <p:sldId xmlns:r="http://schemas.openxmlformats.org/officeDocument/2006/relationships" id="256" r:id="R6f6039acdade49fa"/>
    <p:sldId xmlns:r="http://schemas.openxmlformats.org/officeDocument/2006/relationships" id="257" r:id="R61d821a59e06499c"/>
    <p:sldId xmlns:r="http://schemas.openxmlformats.org/officeDocument/2006/relationships" id="258" r:id="Rd5f3359db4ff4823"/>
    <p:sldId xmlns:r="http://schemas.openxmlformats.org/officeDocument/2006/relationships" id="259" r:id="Rf87fa5ecae734be3"/>
    <p:sldId xmlns:r="http://schemas.openxmlformats.org/officeDocument/2006/relationships" id="260" r:id="Rb9418943fd8e4527"/>
    <p:sldId xmlns:r="http://schemas.openxmlformats.org/officeDocument/2006/relationships" id="261" r:id="Re6a2a2d5d3d2461e"/>
    <p:sldId xmlns:r="http://schemas.openxmlformats.org/officeDocument/2006/relationships" id="262" r:id="R2009f3fb1638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3f17598ae42a0" /><Relationship Type="http://schemas.openxmlformats.org/officeDocument/2006/relationships/slide" Target="/ppt/slides/slide1.xml" Id="R6f6039acdade49fa" /><Relationship Type="http://schemas.openxmlformats.org/officeDocument/2006/relationships/slide" Target="/ppt/slides/slide2.xml" Id="R61d821a59e06499c" /><Relationship Type="http://schemas.openxmlformats.org/officeDocument/2006/relationships/slide" Target="/ppt/slides/slide3.xml" Id="Rd5f3359db4ff4823" /><Relationship Type="http://schemas.openxmlformats.org/officeDocument/2006/relationships/slide" Target="/ppt/slides/slide4.xml" Id="Rf87fa5ecae734be3" /><Relationship Type="http://schemas.openxmlformats.org/officeDocument/2006/relationships/slide" Target="/ppt/slides/slide5.xml" Id="Rb9418943fd8e4527" /><Relationship Type="http://schemas.openxmlformats.org/officeDocument/2006/relationships/slide" Target="/ppt/slides/slide6.xml" Id="Re6a2a2d5d3d2461e" /><Relationship Type="http://schemas.openxmlformats.org/officeDocument/2006/relationships/slide" Target="/ppt/slides/slide7.xml" Id="R2009f3fb1638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2715aa5ce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59571b8e744cb" /><Relationship Type="http://schemas.openxmlformats.org/officeDocument/2006/relationships/theme" Target="/ppt/slideMasters/theme/theme1.xml" Id="Rd63d72de10af45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59571b8e744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b3be510a14f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39d92417741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734be781b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9629fe8d446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50a55291d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b2aa3e0b447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cc44f55fa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BYGGSERVICE ASKIM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BYGGSERVICE ASKIM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16 352 779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15 271 953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17 142 071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MATHIASSEN TERJE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1807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18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980 024 547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BYGGSERVICE ASKIM AS</a:t>
            </a:r>
          </a:p>
        </p:txBody>
      </p:sp>
    </p:spTree>
  </p:cSld>
  <p:clrMapOvr>
    <a:masterClrMapping xmlns:a="http://schemas.openxmlformats.org/drawingml/2006/main"/>
  </p:clrMapOvr>
</p:sld>
</file>