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d5be9669e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70af2bd4d4b12"/>
  </p:sldMasterIdLst>
  <p:sldIdLst>
    <p:sldId xmlns:r="http://schemas.openxmlformats.org/officeDocument/2006/relationships" id="256" r:id="R7c771d93765e44bb"/>
    <p:sldId xmlns:r="http://schemas.openxmlformats.org/officeDocument/2006/relationships" id="257" r:id="Racf805b007f44f15"/>
    <p:sldId xmlns:r="http://schemas.openxmlformats.org/officeDocument/2006/relationships" id="258" r:id="Re8461b7f4c734af2"/>
    <p:sldId xmlns:r="http://schemas.openxmlformats.org/officeDocument/2006/relationships" id="259" r:id="R47e7fc3bb7404fcc"/>
    <p:sldId xmlns:r="http://schemas.openxmlformats.org/officeDocument/2006/relationships" id="260" r:id="R87994069cbff4f40"/>
    <p:sldId xmlns:r="http://schemas.openxmlformats.org/officeDocument/2006/relationships" id="261" r:id="Re9a5e3a6e38445c1"/>
    <p:sldId xmlns:r="http://schemas.openxmlformats.org/officeDocument/2006/relationships" id="262" r:id="R08bce1ad2aa6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70af2bd4d4b12" /><Relationship Type="http://schemas.openxmlformats.org/officeDocument/2006/relationships/slide" Target="/ppt/slides/slide1.xml" Id="R7c771d93765e44bb" /><Relationship Type="http://schemas.openxmlformats.org/officeDocument/2006/relationships/slide" Target="/ppt/slides/slide2.xml" Id="Racf805b007f44f15" /><Relationship Type="http://schemas.openxmlformats.org/officeDocument/2006/relationships/slide" Target="/ppt/slides/slide3.xml" Id="Re8461b7f4c734af2" /><Relationship Type="http://schemas.openxmlformats.org/officeDocument/2006/relationships/slide" Target="/ppt/slides/slide4.xml" Id="R47e7fc3bb7404fcc" /><Relationship Type="http://schemas.openxmlformats.org/officeDocument/2006/relationships/slide" Target="/ppt/slides/slide5.xml" Id="R87994069cbff4f40" /><Relationship Type="http://schemas.openxmlformats.org/officeDocument/2006/relationships/slide" Target="/ppt/slides/slide6.xml" Id="Re9a5e3a6e38445c1" /><Relationship Type="http://schemas.openxmlformats.org/officeDocument/2006/relationships/slide" Target="/ppt/slides/slide7.xml" Id="R08bce1ad2aa6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98b29bb39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73c68cf6e4627" /><Relationship Type="http://schemas.openxmlformats.org/officeDocument/2006/relationships/theme" Target="/ppt/slideMasters/theme/theme1.xml" Id="R9b733983a2f8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73c68cf6e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42917032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d85647c349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eb6a6783a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e03b83cc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1acc5ac6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bae80d504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26414be3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