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e98693963748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ce77a7085f42fa"/>
  </p:sldMasterIdLst>
  <p:sldIdLst>
    <p:sldId xmlns:r="http://schemas.openxmlformats.org/officeDocument/2006/relationships" id="256" r:id="R8e9246e758b84d09"/>
    <p:sldId xmlns:r="http://schemas.openxmlformats.org/officeDocument/2006/relationships" id="257" r:id="R0610cb66118f4a63"/>
    <p:sldId xmlns:r="http://schemas.openxmlformats.org/officeDocument/2006/relationships" id="258" r:id="R79ed11cfb7144745"/>
    <p:sldId xmlns:r="http://schemas.openxmlformats.org/officeDocument/2006/relationships" id="259" r:id="R97f3684e82ec45ac"/>
    <p:sldId xmlns:r="http://schemas.openxmlformats.org/officeDocument/2006/relationships" id="260" r:id="Rb7f5cb6a53404177"/>
    <p:sldId xmlns:r="http://schemas.openxmlformats.org/officeDocument/2006/relationships" id="261" r:id="Rbc12fbcbf8374453"/>
    <p:sldId xmlns:r="http://schemas.openxmlformats.org/officeDocument/2006/relationships" id="262" r:id="Ree6bb83a7d184d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e77a7085f42fa" /><Relationship Type="http://schemas.openxmlformats.org/officeDocument/2006/relationships/slide" Target="/ppt/slides/slide1.xml" Id="R8e9246e758b84d09" /><Relationship Type="http://schemas.openxmlformats.org/officeDocument/2006/relationships/slide" Target="/ppt/slides/slide2.xml" Id="R0610cb66118f4a63" /><Relationship Type="http://schemas.openxmlformats.org/officeDocument/2006/relationships/slide" Target="/ppt/slides/slide3.xml" Id="R79ed11cfb7144745" /><Relationship Type="http://schemas.openxmlformats.org/officeDocument/2006/relationships/slide" Target="/ppt/slides/slide4.xml" Id="R97f3684e82ec45ac" /><Relationship Type="http://schemas.openxmlformats.org/officeDocument/2006/relationships/slide" Target="/ppt/slides/slide5.xml" Id="Rb7f5cb6a53404177" /><Relationship Type="http://schemas.openxmlformats.org/officeDocument/2006/relationships/slide" Target="/ppt/slides/slide6.xml" Id="Rbc12fbcbf8374453" /><Relationship Type="http://schemas.openxmlformats.org/officeDocument/2006/relationships/slide" Target="/ppt/slides/slide7.xml" Id="Ree6bb83a7d184d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49fb6fcc645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562229c9f44b4" /><Relationship Type="http://schemas.openxmlformats.org/officeDocument/2006/relationships/theme" Target="/ppt/slideMasters/theme/theme1.xml" Id="R89f501ad0b1e48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4562229c9f44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8784adf694f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f59698a8b40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7e40b04094f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9b3e783c14a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383ed66664a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8af471cb840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3949ada5741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ERGA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661 491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2 592 376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2 736 517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JEKRI FORVALTNING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 FORVALTNING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PORCELLINO FORVALTNING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03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980 024 695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INVEST AS</a:t>
            </a:r>
          </a:p>
        </p:txBody>
      </p:sp>
    </p:spTree>
  </p:cSld>
  <p:clrMapOvr>
    <a:masterClrMapping xmlns:a="http://schemas.openxmlformats.org/drawingml/2006/main"/>
  </p:clrMapOvr>
</p:sld>
</file>