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86232fd7244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302cf95174078"/>
  </p:sldMasterIdLst>
  <p:sldIdLst>
    <p:sldId xmlns:r="http://schemas.openxmlformats.org/officeDocument/2006/relationships" id="256" r:id="Rd7942cff49374f35"/>
    <p:sldId xmlns:r="http://schemas.openxmlformats.org/officeDocument/2006/relationships" id="257" r:id="R073a6823c4024473"/>
    <p:sldId xmlns:r="http://schemas.openxmlformats.org/officeDocument/2006/relationships" id="258" r:id="R9f5d00918ffe491c"/>
    <p:sldId xmlns:r="http://schemas.openxmlformats.org/officeDocument/2006/relationships" id="259" r:id="Re6db77fda18546be"/>
    <p:sldId xmlns:r="http://schemas.openxmlformats.org/officeDocument/2006/relationships" id="260" r:id="Rb20af800dd2f4688"/>
    <p:sldId xmlns:r="http://schemas.openxmlformats.org/officeDocument/2006/relationships" id="261" r:id="Rce5887d5b81649ca"/>
    <p:sldId xmlns:r="http://schemas.openxmlformats.org/officeDocument/2006/relationships" id="262" r:id="R6331f5be07a046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302cf95174078" /><Relationship Type="http://schemas.openxmlformats.org/officeDocument/2006/relationships/slide" Target="/ppt/slides/slide1.xml" Id="Rd7942cff49374f35" /><Relationship Type="http://schemas.openxmlformats.org/officeDocument/2006/relationships/slide" Target="/ppt/slides/slide2.xml" Id="R073a6823c4024473" /><Relationship Type="http://schemas.openxmlformats.org/officeDocument/2006/relationships/slide" Target="/ppt/slides/slide3.xml" Id="R9f5d00918ffe491c" /><Relationship Type="http://schemas.openxmlformats.org/officeDocument/2006/relationships/slide" Target="/ppt/slides/slide4.xml" Id="Re6db77fda18546be" /><Relationship Type="http://schemas.openxmlformats.org/officeDocument/2006/relationships/slide" Target="/ppt/slides/slide5.xml" Id="Rb20af800dd2f4688" /><Relationship Type="http://schemas.openxmlformats.org/officeDocument/2006/relationships/slide" Target="/ppt/slides/slide6.xml" Id="Rce5887d5b81649ca" /><Relationship Type="http://schemas.openxmlformats.org/officeDocument/2006/relationships/slide" Target="/ppt/slides/slide7.xml" Id="R6331f5be07a046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e5f33f551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58802a0804962" /><Relationship Type="http://schemas.openxmlformats.org/officeDocument/2006/relationships/theme" Target="/ppt/slideMasters/theme/theme1.xml" Id="Racc2bc4d48c24d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58802a08049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60f1e44e6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c4e0cf7e3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eaf39977446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c3d3260c1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0e8ae22504e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7904dac484e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79e889d39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14 933 648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90 000 413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90 028 058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JOSTEIN  –  78,1 %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JENNY RØNNAUG  –  21,9 %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Nilssons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jkaada@lyse.net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980 037 436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