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1eeef55c6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6db2cc4bb467a"/>
  </p:sldMasterIdLst>
  <p:sldIdLst>
    <p:sldId xmlns:r="http://schemas.openxmlformats.org/officeDocument/2006/relationships" id="256" r:id="Rb2310769978d45c9"/>
    <p:sldId xmlns:r="http://schemas.openxmlformats.org/officeDocument/2006/relationships" id="257" r:id="R8774420460f94192"/>
    <p:sldId xmlns:r="http://schemas.openxmlformats.org/officeDocument/2006/relationships" id="258" r:id="R0d44a32f569848bb"/>
    <p:sldId xmlns:r="http://schemas.openxmlformats.org/officeDocument/2006/relationships" id="259" r:id="R78f8c6b21b0741ec"/>
    <p:sldId xmlns:r="http://schemas.openxmlformats.org/officeDocument/2006/relationships" id="260" r:id="Rb542b452d3764d5b"/>
    <p:sldId xmlns:r="http://schemas.openxmlformats.org/officeDocument/2006/relationships" id="261" r:id="Rf0d470cb88cc4b58"/>
    <p:sldId xmlns:r="http://schemas.openxmlformats.org/officeDocument/2006/relationships" id="262" r:id="R5313c5b1ed24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6db2cc4bb467a" /><Relationship Type="http://schemas.openxmlformats.org/officeDocument/2006/relationships/slide" Target="/ppt/slides/slide1.xml" Id="Rb2310769978d45c9" /><Relationship Type="http://schemas.openxmlformats.org/officeDocument/2006/relationships/slide" Target="/ppt/slides/slide2.xml" Id="R8774420460f94192" /><Relationship Type="http://schemas.openxmlformats.org/officeDocument/2006/relationships/slide" Target="/ppt/slides/slide3.xml" Id="R0d44a32f569848bb" /><Relationship Type="http://schemas.openxmlformats.org/officeDocument/2006/relationships/slide" Target="/ppt/slides/slide4.xml" Id="R78f8c6b21b0741ec" /><Relationship Type="http://schemas.openxmlformats.org/officeDocument/2006/relationships/slide" Target="/ppt/slides/slide5.xml" Id="Rb542b452d3764d5b" /><Relationship Type="http://schemas.openxmlformats.org/officeDocument/2006/relationships/slide" Target="/ppt/slides/slide6.xml" Id="Rf0d470cb88cc4b58" /><Relationship Type="http://schemas.openxmlformats.org/officeDocument/2006/relationships/slide" Target="/ppt/slides/slide7.xml" Id="R5313c5b1ed24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43efe74c0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767072a284d7a" /><Relationship Type="http://schemas.openxmlformats.org/officeDocument/2006/relationships/theme" Target="/ppt/slideMasters/theme/theme1.xml" Id="R4c49f4962756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767072a28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ee63e488a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c845b5e1d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0edddfb46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9835b62a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8bbf7535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70c9ba0714e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500e7929a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K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K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K SANDNES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K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K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K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130 340 198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33 211 663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107 198 380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K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LANDSCAPING GROUP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K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52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firmapost@hk-sandnes.no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K SANDNES AS</a:t>
            </a:r>
          </a:p>
        </p:txBody>
      </p:sp>
    </p:spTree>
  </p:cSld>
  <p:clrMapOvr>
    <a:masterClrMapping xmlns:a="http://schemas.openxmlformats.org/drawingml/2006/main"/>
  </p:clrMapOvr>
</p:sld>
</file>