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c358005ab545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d50826345c44f5"/>
  </p:sldMasterIdLst>
  <p:sldIdLst>
    <p:sldId xmlns:r="http://schemas.openxmlformats.org/officeDocument/2006/relationships" id="256" r:id="Ra654aa52822d4202"/>
    <p:sldId xmlns:r="http://schemas.openxmlformats.org/officeDocument/2006/relationships" id="257" r:id="Rfe67d6d9161548b6"/>
    <p:sldId xmlns:r="http://schemas.openxmlformats.org/officeDocument/2006/relationships" id="258" r:id="Radbbc8a592c64f20"/>
    <p:sldId xmlns:r="http://schemas.openxmlformats.org/officeDocument/2006/relationships" id="259" r:id="R9c6bc27df7d249db"/>
    <p:sldId xmlns:r="http://schemas.openxmlformats.org/officeDocument/2006/relationships" id="260" r:id="Rec78293263cc4364"/>
    <p:sldId xmlns:r="http://schemas.openxmlformats.org/officeDocument/2006/relationships" id="261" r:id="R6c63602ef3b44ad1"/>
    <p:sldId xmlns:r="http://schemas.openxmlformats.org/officeDocument/2006/relationships" id="262" r:id="Rba89225446634c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50826345c44f5" /><Relationship Type="http://schemas.openxmlformats.org/officeDocument/2006/relationships/slide" Target="/ppt/slides/slide1.xml" Id="Ra654aa52822d4202" /><Relationship Type="http://schemas.openxmlformats.org/officeDocument/2006/relationships/slide" Target="/ppt/slides/slide2.xml" Id="Rfe67d6d9161548b6" /><Relationship Type="http://schemas.openxmlformats.org/officeDocument/2006/relationships/slide" Target="/ppt/slides/slide3.xml" Id="Radbbc8a592c64f20" /><Relationship Type="http://schemas.openxmlformats.org/officeDocument/2006/relationships/slide" Target="/ppt/slides/slide4.xml" Id="R9c6bc27df7d249db" /><Relationship Type="http://schemas.openxmlformats.org/officeDocument/2006/relationships/slide" Target="/ppt/slides/slide5.xml" Id="Rec78293263cc4364" /><Relationship Type="http://schemas.openxmlformats.org/officeDocument/2006/relationships/slide" Target="/ppt/slides/slide6.xml" Id="R6c63602ef3b44ad1" /><Relationship Type="http://schemas.openxmlformats.org/officeDocument/2006/relationships/slide" Target="/ppt/slides/slide7.xml" Id="Rba89225446634c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567c7162548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3a1fbd9354a6b" /><Relationship Type="http://schemas.openxmlformats.org/officeDocument/2006/relationships/theme" Target="/ppt/slideMasters/theme/theme1.xml" Id="Rf89b5c18bba846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23a1fbd935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8ea95c8744a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ab06d0e8f45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a32ea065d49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15c409e1e4a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5e543265e41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04faf43f940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b6fe7d46641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SAG FAGBYGG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SAG FAGBYGG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SAG FAGBYGG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SAG FAGBYGG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SAG FAGBYGG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SAG FAGBYGG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13 096 437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3 245 648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6 766 946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SAG FAGBYGG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SAG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SAG FAGBYGG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77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bergesagfagbygg@bergesag.no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980 038 920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SAG FAGBYGG AS</a:t>
            </a:r>
          </a:p>
        </p:txBody>
      </p:sp>
    </p:spTree>
  </p:cSld>
  <p:clrMapOvr>
    <a:masterClrMapping xmlns:a="http://schemas.openxmlformats.org/drawingml/2006/main"/>
  </p:clrMapOvr>
</p:sld>
</file>