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9071ed88c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c26c86b594972"/>
  </p:sldMasterIdLst>
  <p:sldIdLst>
    <p:sldId xmlns:r="http://schemas.openxmlformats.org/officeDocument/2006/relationships" id="256" r:id="Rbdc65e94f048437e"/>
    <p:sldId xmlns:r="http://schemas.openxmlformats.org/officeDocument/2006/relationships" id="257" r:id="Rbc5ea55b574d46c5"/>
    <p:sldId xmlns:r="http://schemas.openxmlformats.org/officeDocument/2006/relationships" id="258" r:id="R05920ebda9664b76"/>
    <p:sldId xmlns:r="http://schemas.openxmlformats.org/officeDocument/2006/relationships" id="259" r:id="Rcd9dfdfb673343bd"/>
    <p:sldId xmlns:r="http://schemas.openxmlformats.org/officeDocument/2006/relationships" id="260" r:id="R991df4c5c9e34a18"/>
    <p:sldId xmlns:r="http://schemas.openxmlformats.org/officeDocument/2006/relationships" id="261" r:id="Rf982049b22b0464a"/>
    <p:sldId xmlns:r="http://schemas.openxmlformats.org/officeDocument/2006/relationships" id="262" r:id="Rd4b3c0595dbe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c26c86b594972" /><Relationship Type="http://schemas.openxmlformats.org/officeDocument/2006/relationships/slide" Target="/ppt/slides/slide1.xml" Id="Rbdc65e94f048437e" /><Relationship Type="http://schemas.openxmlformats.org/officeDocument/2006/relationships/slide" Target="/ppt/slides/slide2.xml" Id="Rbc5ea55b574d46c5" /><Relationship Type="http://schemas.openxmlformats.org/officeDocument/2006/relationships/slide" Target="/ppt/slides/slide3.xml" Id="R05920ebda9664b76" /><Relationship Type="http://schemas.openxmlformats.org/officeDocument/2006/relationships/slide" Target="/ppt/slides/slide4.xml" Id="Rcd9dfdfb673343bd" /><Relationship Type="http://schemas.openxmlformats.org/officeDocument/2006/relationships/slide" Target="/ppt/slides/slide5.xml" Id="R991df4c5c9e34a18" /><Relationship Type="http://schemas.openxmlformats.org/officeDocument/2006/relationships/slide" Target="/ppt/slides/slide6.xml" Id="Rf982049b22b0464a" /><Relationship Type="http://schemas.openxmlformats.org/officeDocument/2006/relationships/slide" Target="/ppt/slides/slide7.xml" Id="Rd4b3c0595dbe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ed4cf1c20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9d9184b44151" /><Relationship Type="http://schemas.openxmlformats.org/officeDocument/2006/relationships/theme" Target="/ppt/slideMasters/theme/theme1.xml" Id="R5a5241a7f60f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29d9184b4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8fbf1e53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5939399f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45a230bbb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c7549ca2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10b7ae469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ba73f402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69acdf72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RIVE- OG KNUSESERVICE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RIVE- OG KNUSESERVICE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RIVE- OG KNUSESERVICE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RIVE- OG KNUSESERVICE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RIVE- OG KNUSESERVICE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RIVE- OG KNUSESERVICE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39 009 757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3 903 163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3 216 542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10 810 203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RIVE- OG KNUSESERVICE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RABBERSVIK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SKAILAND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FRUSTØL HOLDING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FJELDSGÅRD HOLDING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RIVE- OG KNUSESERVICE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Topdalsveien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post@rivogknus.no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www.rivogknus.no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RIVE- OG KNUSESERVICE AS</a:t>
            </a:r>
          </a:p>
        </p:txBody>
      </p:sp>
    </p:spTree>
  </p:cSld>
  <p:clrMapOvr>
    <a:masterClrMapping xmlns:a="http://schemas.openxmlformats.org/drawingml/2006/main"/>
  </p:clrMapOvr>
</p:sld>
</file>