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c5becd843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6a2ba4dc64776"/>
  </p:sldMasterIdLst>
  <p:sldIdLst>
    <p:sldId xmlns:r="http://schemas.openxmlformats.org/officeDocument/2006/relationships" id="256" r:id="R4323ce49a00546bb"/>
    <p:sldId xmlns:r="http://schemas.openxmlformats.org/officeDocument/2006/relationships" id="257" r:id="R334b48c306c14e82"/>
    <p:sldId xmlns:r="http://schemas.openxmlformats.org/officeDocument/2006/relationships" id="258" r:id="R38f5dd2dc10842c1"/>
    <p:sldId xmlns:r="http://schemas.openxmlformats.org/officeDocument/2006/relationships" id="259" r:id="R180e5ddb4eab4e87"/>
    <p:sldId xmlns:r="http://schemas.openxmlformats.org/officeDocument/2006/relationships" id="260" r:id="R6fea22b89c6c4cb9"/>
    <p:sldId xmlns:r="http://schemas.openxmlformats.org/officeDocument/2006/relationships" id="261" r:id="R182a40824f2b4d4c"/>
    <p:sldId xmlns:r="http://schemas.openxmlformats.org/officeDocument/2006/relationships" id="262" r:id="R7808a130e603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6a2ba4dc64776" /><Relationship Type="http://schemas.openxmlformats.org/officeDocument/2006/relationships/slide" Target="/ppt/slides/slide1.xml" Id="R4323ce49a00546bb" /><Relationship Type="http://schemas.openxmlformats.org/officeDocument/2006/relationships/slide" Target="/ppt/slides/slide2.xml" Id="R334b48c306c14e82" /><Relationship Type="http://schemas.openxmlformats.org/officeDocument/2006/relationships/slide" Target="/ppt/slides/slide3.xml" Id="R38f5dd2dc10842c1" /><Relationship Type="http://schemas.openxmlformats.org/officeDocument/2006/relationships/slide" Target="/ppt/slides/slide4.xml" Id="R180e5ddb4eab4e87" /><Relationship Type="http://schemas.openxmlformats.org/officeDocument/2006/relationships/slide" Target="/ppt/slides/slide5.xml" Id="R6fea22b89c6c4cb9" /><Relationship Type="http://schemas.openxmlformats.org/officeDocument/2006/relationships/slide" Target="/ppt/slides/slide6.xml" Id="R182a40824f2b4d4c" /><Relationship Type="http://schemas.openxmlformats.org/officeDocument/2006/relationships/slide" Target="/ppt/slides/slide7.xml" Id="R7808a130e603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fd089cc97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5e99cfd54b46" /><Relationship Type="http://schemas.openxmlformats.org/officeDocument/2006/relationships/theme" Target="/ppt/slideMasters/theme/theme1.xml" Id="R5be281603592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15e99cfd5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61e81294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100bcd95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e2e8cd1e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5525f99c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b2bd9b05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9ddc004d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1fc4da9c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188 967 911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18 977 926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15 058 854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44 204 228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 ENTREPRENØR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26-28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nils@nilsberg.no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