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d98cfc168b4a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41e1f2f4d0469c"/>
  </p:sldMasterIdLst>
  <p:sldIdLst>
    <p:sldId xmlns:r="http://schemas.openxmlformats.org/officeDocument/2006/relationships" id="256" r:id="Rd9c528bcedee4d10"/>
    <p:sldId xmlns:r="http://schemas.openxmlformats.org/officeDocument/2006/relationships" id="257" r:id="Rcb09a404bc11436d"/>
    <p:sldId xmlns:r="http://schemas.openxmlformats.org/officeDocument/2006/relationships" id="258" r:id="Rb557b4d94cd84914"/>
    <p:sldId xmlns:r="http://schemas.openxmlformats.org/officeDocument/2006/relationships" id="259" r:id="R2f1ebd881ba64d35"/>
    <p:sldId xmlns:r="http://schemas.openxmlformats.org/officeDocument/2006/relationships" id="260" r:id="Rf07954879441499c"/>
    <p:sldId xmlns:r="http://schemas.openxmlformats.org/officeDocument/2006/relationships" id="261" r:id="Ra3620c4d964f4876"/>
    <p:sldId xmlns:r="http://schemas.openxmlformats.org/officeDocument/2006/relationships" id="262" r:id="R3ec2e67464a74b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1e1f2f4d0469c" /><Relationship Type="http://schemas.openxmlformats.org/officeDocument/2006/relationships/slide" Target="/ppt/slides/slide1.xml" Id="Rd9c528bcedee4d10" /><Relationship Type="http://schemas.openxmlformats.org/officeDocument/2006/relationships/slide" Target="/ppt/slides/slide2.xml" Id="Rcb09a404bc11436d" /><Relationship Type="http://schemas.openxmlformats.org/officeDocument/2006/relationships/slide" Target="/ppt/slides/slide3.xml" Id="Rb557b4d94cd84914" /><Relationship Type="http://schemas.openxmlformats.org/officeDocument/2006/relationships/slide" Target="/ppt/slides/slide4.xml" Id="R2f1ebd881ba64d35" /><Relationship Type="http://schemas.openxmlformats.org/officeDocument/2006/relationships/slide" Target="/ppt/slides/slide5.xml" Id="Rf07954879441499c" /><Relationship Type="http://schemas.openxmlformats.org/officeDocument/2006/relationships/slide" Target="/ppt/slides/slide6.xml" Id="Ra3620c4d964f4876" /><Relationship Type="http://schemas.openxmlformats.org/officeDocument/2006/relationships/slide" Target="/ppt/slides/slide7.xml" Id="R3ec2e67464a74b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8a838e81344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d10bffa954618" /><Relationship Type="http://schemas.openxmlformats.org/officeDocument/2006/relationships/theme" Target="/ppt/slideMasters/theme/theme1.xml" Id="R089af031f18947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ed10bffa9546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3ad6ace064f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d9bbc28454f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f1594c7e24b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05a93b2c146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f0054d56d4e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9dd5ded8d4a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ddc8eafba49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GOKSØR &amp; BJERKRHEIM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GOKSØR &amp; BJERKRHEIM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GOKSØR &amp; BJERKRHEIM AS ble etablert [år] og holder til i Greåker.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GOKSØR &amp; BJERKRHEIM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GOKSØR &amp; BJERKRHEIM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GOKSØR &amp; BJERKRHEIM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−903 370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1 555 852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11 947 287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12 530 323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GOKSØR &amp; BJERKRHEIM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BJERKRHEIM SVEIN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GOKSØR &amp; BJERKRHEIM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Kongevei 636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1719 Greåker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96 21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980 049 884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GOKSØR &amp; BJERKRHEIM AS</a:t>
            </a:r>
          </a:p>
        </p:txBody>
      </p:sp>
    </p:spTree>
  </p:cSld>
  <p:clrMapOvr>
    <a:masterClrMapping xmlns:a="http://schemas.openxmlformats.org/drawingml/2006/main"/>
  </p:clrMapOvr>
</p:sld>
</file>