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61bdb0aa984f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754504c09444bb"/>
  </p:sldMasterIdLst>
  <p:sldIdLst>
    <p:sldId xmlns:r="http://schemas.openxmlformats.org/officeDocument/2006/relationships" id="256" r:id="R8d513ad23d3347e6"/>
    <p:sldId xmlns:r="http://schemas.openxmlformats.org/officeDocument/2006/relationships" id="257" r:id="Rcd7680a0974e4569"/>
    <p:sldId xmlns:r="http://schemas.openxmlformats.org/officeDocument/2006/relationships" id="258" r:id="R000d352d82674067"/>
    <p:sldId xmlns:r="http://schemas.openxmlformats.org/officeDocument/2006/relationships" id="259" r:id="R0edcd7ecca7147d9"/>
    <p:sldId xmlns:r="http://schemas.openxmlformats.org/officeDocument/2006/relationships" id="260" r:id="R1b07bddf80994b1a"/>
    <p:sldId xmlns:r="http://schemas.openxmlformats.org/officeDocument/2006/relationships" id="261" r:id="R0452e418aa684b86"/>
    <p:sldId xmlns:r="http://schemas.openxmlformats.org/officeDocument/2006/relationships" id="262" r:id="Rc8c10ca7d56f4b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754504c09444bb" /><Relationship Type="http://schemas.openxmlformats.org/officeDocument/2006/relationships/slide" Target="/ppt/slides/slide1.xml" Id="R8d513ad23d3347e6" /><Relationship Type="http://schemas.openxmlformats.org/officeDocument/2006/relationships/slide" Target="/ppt/slides/slide2.xml" Id="Rcd7680a0974e4569" /><Relationship Type="http://schemas.openxmlformats.org/officeDocument/2006/relationships/slide" Target="/ppt/slides/slide3.xml" Id="R000d352d82674067" /><Relationship Type="http://schemas.openxmlformats.org/officeDocument/2006/relationships/slide" Target="/ppt/slides/slide4.xml" Id="R0edcd7ecca7147d9" /><Relationship Type="http://schemas.openxmlformats.org/officeDocument/2006/relationships/slide" Target="/ppt/slides/slide5.xml" Id="R1b07bddf80994b1a" /><Relationship Type="http://schemas.openxmlformats.org/officeDocument/2006/relationships/slide" Target="/ppt/slides/slide6.xml" Id="R0452e418aa684b86" /><Relationship Type="http://schemas.openxmlformats.org/officeDocument/2006/relationships/slide" Target="/ppt/slides/slide7.xml" Id="Rc8c10ca7d56f4b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afea4bb39c4d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be5745f8446bd" /><Relationship Type="http://schemas.openxmlformats.org/officeDocument/2006/relationships/theme" Target="/ppt/slideMasters/theme/theme1.xml" Id="Rfe1a62405f1c4e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fbe5745f8446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07b3549d648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213129ccd45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95330c2ef49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aceb276434b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9947a176e48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9b6f2d58b43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5865c566147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OYSTER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OYSTER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OYSTER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OYSTER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OYSTER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OYSTER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−4 739 991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8 022 556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124 963 842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OYSTER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PECULIUM HOLDING AS  –  36,0 %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TIRON AS  –  36,0 %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NESLEIN PETTER FREDRIK  –  28,0 %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OYSTER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92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980 053 288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OYSTER AS</a:t>
            </a:r>
          </a:p>
        </p:txBody>
      </p:sp>
    </p:spTree>
  </p:cSld>
  <p:clrMapOvr>
    <a:masterClrMapping xmlns:a="http://schemas.openxmlformats.org/drawingml/2006/main"/>
  </p:clrMapOvr>
</p:sld>
</file>