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a5f7687ec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9d5dc6f434870"/>
  </p:sldMasterIdLst>
  <p:sldIdLst>
    <p:sldId xmlns:r="http://schemas.openxmlformats.org/officeDocument/2006/relationships" id="256" r:id="Rc1c202ce533049f1"/>
    <p:sldId xmlns:r="http://schemas.openxmlformats.org/officeDocument/2006/relationships" id="257" r:id="R5ad9dc9750ab4767"/>
    <p:sldId xmlns:r="http://schemas.openxmlformats.org/officeDocument/2006/relationships" id="258" r:id="Rb60a4f2bdeae442f"/>
    <p:sldId xmlns:r="http://schemas.openxmlformats.org/officeDocument/2006/relationships" id="259" r:id="R8daf9a624ff54038"/>
    <p:sldId xmlns:r="http://schemas.openxmlformats.org/officeDocument/2006/relationships" id="260" r:id="Rf81f7f2312cb4a46"/>
    <p:sldId xmlns:r="http://schemas.openxmlformats.org/officeDocument/2006/relationships" id="261" r:id="Ra847650662db473f"/>
    <p:sldId xmlns:r="http://schemas.openxmlformats.org/officeDocument/2006/relationships" id="262" r:id="Rfa1899323e9d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9d5dc6f434870" /><Relationship Type="http://schemas.openxmlformats.org/officeDocument/2006/relationships/slide" Target="/ppt/slides/slide1.xml" Id="Rc1c202ce533049f1" /><Relationship Type="http://schemas.openxmlformats.org/officeDocument/2006/relationships/slide" Target="/ppt/slides/slide2.xml" Id="R5ad9dc9750ab4767" /><Relationship Type="http://schemas.openxmlformats.org/officeDocument/2006/relationships/slide" Target="/ppt/slides/slide3.xml" Id="Rb60a4f2bdeae442f" /><Relationship Type="http://schemas.openxmlformats.org/officeDocument/2006/relationships/slide" Target="/ppt/slides/slide4.xml" Id="R8daf9a624ff54038" /><Relationship Type="http://schemas.openxmlformats.org/officeDocument/2006/relationships/slide" Target="/ppt/slides/slide5.xml" Id="Rf81f7f2312cb4a46" /><Relationship Type="http://schemas.openxmlformats.org/officeDocument/2006/relationships/slide" Target="/ppt/slides/slide6.xml" Id="Ra847650662db473f" /><Relationship Type="http://schemas.openxmlformats.org/officeDocument/2006/relationships/slide" Target="/ppt/slides/slide7.xml" Id="Rfa1899323e9d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572a06f2443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b73088e324843" /><Relationship Type="http://schemas.openxmlformats.org/officeDocument/2006/relationships/theme" Target="/ppt/slideMasters/theme/theme1.xml" Id="Re1cdc4e9171e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b73088e32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be53de855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366e56ec4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6ebcd1448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22e6444b9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679e19179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11e206dc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ea731bd77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BENNETT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BENNETT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−13 031 615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−13 369 315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BENNETT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ISERN CONSULTING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STENBORG AS  –  23,3 %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Hjelsenglia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7509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980 062 341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