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877211371047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eb42060ff443fd"/>
  </p:sldMasterIdLst>
  <p:sldIdLst>
    <p:sldId xmlns:r="http://schemas.openxmlformats.org/officeDocument/2006/relationships" id="256" r:id="R11cd1ae1aa02401f"/>
    <p:sldId xmlns:r="http://schemas.openxmlformats.org/officeDocument/2006/relationships" id="257" r:id="R3e649f1acbc44d27"/>
    <p:sldId xmlns:r="http://schemas.openxmlformats.org/officeDocument/2006/relationships" id="258" r:id="R5a455173a32e4bd9"/>
    <p:sldId xmlns:r="http://schemas.openxmlformats.org/officeDocument/2006/relationships" id="259" r:id="R82312d392d764848"/>
    <p:sldId xmlns:r="http://schemas.openxmlformats.org/officeDocument/2006/relationships" id="260" r:id="Rd571533df29d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b42060ff443fd" /><Relationship Type="http://schemas.openxmlformats.org/officeDocument/2006/relationships/slide" Target="/ppt/slides/slide1.xml" Id="R11cd1ae1aa02401f" /><Relationship Type="http://schemas.openxmlformats.org/officeDocument/2006/relationships/slide" Target="/ppt/slides/slide2.xml" Id="R3e649f1acbc44d27" /><Relationship Type="http://schemas.openxmlformats.org/officeDocument/2006/relationships/slide" Target="/ppt/slides/slide3.xml" Id="R5a455173a32e4bd9" /><Relationship Type="http://schemas.openxmlformats.org/officeDocument/2006/relationships/slide" Target="/ppt/slides/slide4.xml" Id="R82312d392d764848" /><Relationship Type="http://schemas.openxmlformats.org/officeDocument/2006/relationships/slide" Target="/ppt/slides/slide5.xml" Id="Rd571533df29d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055da52dd4c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6c72d467e4528" /><Relationship Type="http://schemas.openxmlformats.org/officeDocument/2006/relationships/theme" Target="/ppt/slideMasters/theme/theme1.xml" Id="R77732da1bacd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d6c72d467e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89a8bbc674d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8cce0c3b744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7ac37ff6f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58a31ba5340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2b4cd76f144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IVAR HAUGEN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HAUGEN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HAUGEN ble etablert [år] og holder til i Øksendal.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HAUGEN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HAUGEN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HAUGEN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Øksendalsvegen 781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6610 Øksendal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69 58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980 070 336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HAUGEN</a:t>
            </a:r>
          </a:p>
        </p:txBody>
      </p:sp>
    </p:spTree>
  </p:cSld>
  <p:clrMapOvr>
    <a:masterClrMapping xmlns:a="http://schemas.openxmlformats.org/drawingml/2006/main"/>
  </p:clrMapOvr>
</p:sld>
</file>