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9decb0bb8542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2dadf4a46d4f73"/>
  </p:sldMasterIdLst>
  <p:sldIdLst>
    <p:sldId xmlns:r="http://schemas.openxmlformats.org/officeDocument/2006/relationships" id="256" r:id="Rd5de2bfdba6443d7"/>
    <p:sldId xmlns:r="http://schemas.openxmlformats.org/officeDocument/2006/relationships" id="257" r:id="R80309e389eca43fb"/>
    <p:sldId xmlns:r="http://schemas.openxmlformats.org/officeDocument/2006/relationships" id="258" r:id="R7f4abfa24e664aaf"/>
    <p:sldId xmlns:r="http://schemas.openxmlformats.org/officeDocument/2006/relationships" id="259" r:id="Rdb71fa7937b3473a"/>
    <p:sldId xmlns:r="http://schemas.openxmlformats.org/officeDocument/2006/relationships" id="260" r:id="R9ce5f968f23c4057"/>
    <p:sldId xmlns:r="http://schemas.openxmlformats.org/officeDocument/2006/relationships" id="261" r:id="R914285b576ea4669"/>
    <p:sldId xmlns:r="http://schemas.openxmlformats.org/officeDocument/2006/relationships" id="262" r:id="Rd4304268f0c94f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2dadf4a46d4f73" /><Relationship Type="http://schemas.openxmlformats.org/officeDocument/2006/relationships/slide" Target="/ppt/slides/slide1.xml" Id="Rd5de2bfdba6443d7" /><Relationship Type="http://schemas.openxmlformats.org/officeDocument/2006/relationships/slide" Target="/ppt/slides/slide2.xml" Id="R80309e389eca43fb" /><Relationship Type="http://schemas.openxmlformats.org/officeDocument/2006/relationships/slide" Target="/ppt/slides/slide3.xml" Id="R7f4abfa24e664aaf" /><Relationship Type="http://schemas.openxmlformats.org/officeDocument/2006/relationships/slide" Target="/ppt/slides/slide4.xml" Id="Rdb71fa7937b3473a" /><Relationship Type="http://schemas.openxmlformats.org/officeDocument/2006/relationships/slide" Target="/ppt/slides/slide5.xml" Id="R9ce5f968f23c4057" /><Relationship Type="http://schemas.openxmlformats.org/officeDocument/2006/relationships/slide" Target="/ppt/slides/slide6.xml" Id="R914285b576ea4669" /><Relationship Type="http://schemas.openxmlformats.org/officeDocument/2006/relationships/slide" Target="/ppt/slides/slide7.xml" Id="Rd4304268f0c94f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1bb1b6d5be41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32c5e0e8341e2" /><Relationship Type="http://schemas.openxmlformats.org/officeDocument/2006/relationships/theme" Target="/ppt/slideMasters/theme/theme1.xml" Id="R9b29a44dce4f48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a32c5e0e8341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a0a05366d46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7308917ae4e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0864397f74d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3bf01d84241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49efe015b4b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6466847e341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8e5722e9c4b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ORICO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ORICO HOLDING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−83 688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2 735 729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3 749 769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AAHEIM OLE CHRISTIAN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AAHEIM ODD INGE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AAHEIM RUNE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Gamlevegen 133A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2615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24 45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ingaahe@online.no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www.oricoaaheim.no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980 074 471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ORICO HOLDING AS</a:t>
            </a:r>
          </a:p>
        </p:txBody>
      </p:sp>
    </p:spTree>
  </p:cSld>
  <p:clrMapOvr>
    <a:masterClrMapping xmlns:a="http://schemas.openxmlformats.org/drawingml/2006/main"/>
  </p:clrMapOvr>
</p:sld>
</file>