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de562f075247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33a38ca3174418"/>
  </p:sldMasterIdLst>
  <p:sldIdLst>
    <p:sldId xmlns:r="http://schemas.openxmlformats.org/officeDocument/2006/relationships" id="256" r:id="Ra72f78af6d364927"/>
    <p:sldId xmlns:r="http://schemas.openxmlformats.org/officeDocument/2006/relationships" id="257" r:id="R79ffdea1fd004e78"/>
    <p:sldId xmlns:r="http://schemas.openxmlformats.org/officeDocument/2006/relationships" id="258" r:id="R0cffc240ad3244f7"/>
    <p:sldId xmlns:r="http://schemas.openxmlformats.org/officeDocument/2006/relationships" id="259" r:id="Rd9d9b62a12814557"/>
    <p:sldId xmlns:r="http://schemas.openxmlformats.org/officeDocument/2006/relationships" id="260" r:id="Rf620612d7f3d4ffa"/>
    <p:sldId xmlns:r="http://schemas.openxmlformats.org/officeDocument/2006/relationships" id="261" r:id="R384d580f827b4a6f"/>
    <p:sldId xmlns:r="http://schemas.openxmlformats.org/officeDocument/2006/relationships" id="262" r:id="Rb1643aa7cec14f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3a38ca3174418" /><Relationship Type="http://schemas.openxmlformats.org/officeDocument/2006/relationships/slide" Target="/ppt/slides/slide1.xml" Id="Ra72f78af6d364927" /><Relationship Type="http://schemas.openxmlformats.org/officeDocument/2006/relationships/slide" Target="/ppt/slides/slide2.xml" Id="R79ffdea1fd004e78" /><Relationship Type="http://schemas.openxmlformats.org/officeDocument/2006/relationships/slide" Target="/ppt/slides/slide3.xml" Id="R0cffc240ad3244f7" /><Relationship Type="http://schemas.openxmlformats.org/officeDocument/2006/relationships/slide" Target="/ppt/slides/slide4.xml" Id="Rd9d9b62a12814557" /><Relationship Type="http://schemas.openxmlformats.org/officeDocument/2006/relationships/slide" Target="/ppt/slides/slide5.xml" Id="Rf620612d7f3d4ffa" /><Relationship Type="http://schemas.openxmlformats.org/officeDocument/2006/relationships/slide" Target="/ppt/slides/slide6.xml" Id="R384d580f827b4a6f" /><Relationship Type="http://schemas.openxmlformats.org/officeDocument/2006/relationships/slide" Target="/ppt/slides/slide7.xml" Id="Rb1643aa7cec14f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ad3323525645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83b30795045b8" /><Relationship Type="http://schemas.openxmlformats.org/officeDocument/2006/relationships/theme" Target="/ppt/slideMasters/theme/theme1.xml" Id="Ra17a2556284749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783b30795045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261cc4b814f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8dc27898c43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6f68ea4a14d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8fca59e294c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ff7b1692944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65e28bb3943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e93ec75c44b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ORICO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ORICO HOLDING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2 735 729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3 749 769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AAHEIM OLE CHRISTIAN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AAHEIM ODD INGE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AAHEIM RUNE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133A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2615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45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ingaahe@online.no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www.oricoaaheim.no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980 074 471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ORICO HOLDING AS</a:t>
            </a:r>
          </a:p>
        </p:txBody>
      </p:sp>
    </p:spTree>
  </p:cSld>
  <p:clrMapOvr>
    <a:masterClrMapping xmlns:a="http://schemas.openxmlformats.org/drawingml/2006/main"/>
  </p:clrMapOvr>
</p:sld>
</file>