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975036da94f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24d4165074ee0"/>
  </p:sldMasterIdLst>
  <p:sldIdLst>
    <p:sldId xmlns:r="http://schemas.openxmlformats.org/officeDocument/2006/relationships" id="256" r:id="R524ab7394f394253"/>
    <p:sldId xmlns:r="http://schemas.openxmlformats.org/officeDocument/2006/relationships" id="257" r:id="Rfed41802faa04eee"/>
    <p:sldId xmlns:r="http://schemas.openxmlformats.org/officeDocument/2006/relationships" id="258" r:id="R4dc85d741e4445e4"/>
    <p:sldId xmlns:r="http://schemas.openxmlformats.org/officeDocument/2006/relationships" id="259" r:id="R46bfa5fb9a9d4541"/>
    <p:sldId xmlns:r="http://schemas.openxmlformats.org/officeDocument/2006/relationships" id="260" r:id="R6d3e1986d022484d"/>
    <p:sldId xmlns:r="http://schemas.openxmlformats.org/officeDocument/2006/relationships" id="261" r:id="R48ddee9378fa4a9f"/>
    <p:sldId xmlns:r="http://schemas.openxmlformats.org/officeDocument/2006/relationships" id="262" r:id="Rf5dbeab444e2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24d4165074ee0" /><Relationship Type="http://schemas.openxmlformats.org/officeDocument/2006/relationships/slide" Target="/ppt/slides/slide1.xml" Id="R524ab7394f394253" /><Relationship Type="http://schemas.openxmlformats.org/officeDocument/2006/relationships/slide" Target="/ppt/slides/slide2.xml" Id="Rfed41802faa04eee" /><Relationship Type="http://schemas.openxmlformats.org/officeDocument/2006/relationships/slide" Target="/ppt/slides/slide3.xml" Id="R4dc85d741e4445e4" /><Relationship Type="http://schemas.openxmlformats.org/officeDocument/2006/relationships/slide" Target="/ppt/slides/slide4.xml" Id="R46bfa5fb9a9d4541" /><Relationship Type="http://schemas.openxmlformats.org/officeDocument/2006/relationships/slide" Target="/ppt/slides/slide5.xml" Id="R6d3e1986d022484d" /><Relationship Type="http://schemas.openxmlformats.org/officeDocument/2006/relationships/slide" Target="/ppt/slides/slide6.xml" Id="R48ddee9378fa4a9f" /><Relationship Type="http://schemas.openxmlformats.org/officeDocument/2006/relationships/slide" Target="/ppt/slides/slide7.xml" Id="Rf5dbeab444e2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6e91a2006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1590a087e4af8" /><Relationship Type="http://schemas.openxmlformats.org/officeDocument/2006/relationships/theme" Target="/ppt/slideMasters/theme/theme1.xml" Id="R670e4c80cf5b41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1590a087e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d56f8245e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38615ec76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997ed5a42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5d29e4236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f31ae433d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de1eadea749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dbd11162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GRENSEN SKO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GRENSEN 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SKO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GRENSEN 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GRENSEN 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GRENSEN 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25 646 763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95 055 322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GRENSEN 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SCARPO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VINCHY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GRENSEN 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Grændsens Skotøimagazin AS, Grensen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980 080 099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GRENSEN SKO HOLDING AS</a:t>
            </a:r>
          </a:p>
        </p:txBody>
      </p:sp>
    </p:spTree>
  </p:cSld>
  <p:clrMapOvr>
    <a:masterClrMapping xmlns:a="http://schemas.openxmlformats.org/drawingml/2006/main"/>
  </p:clrMapOvr>
</p:sld>
</file>