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24df9e5386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d7aa725ed428e"/>
  </p:sldMasterIdLst>
  <p:sldIdLst>
    <p:sldId xmlns:r="http://schemas.openxmlformats.org/officeDocument/2006/relationships" id="256" r:id="R537f8bcd4a3f48e3"/>
    <p:sldId xmlns:r="http://schemas.openxmlformats.org/officeDocument/2006/relationships" id="257" r:id="Ra36fdb9524844427"/>
    <p:sldId xmlns:r="http://schemas.openxmlformats.org/officeDocument/2006/relationships" id="258" r:id="Rab71605856754c0e"/>
    <p:sldId xmlns:r="http://schemas.openxmlformats.org/officeDocument/2006/relationships" id="259" r:id="R619438cd7b284184"/>
    <p:sldId xmlns:r="http://schemas.openxmlformats.org/officeDocument/2006/relationships" id="260" r:id="R2ddd6256261b4537"/>
    <p:sldId xmlns:r="http://schemas.openxmlformats.org/officeDocument/2006/relationships" id="261" r:id="R2d1564cc0d774b75"/>
    <p:sldId xmlns:r="http://schemas.openxmlformats.org/officeDocument/2006/relationships" id="262" r:id="R5bc0b43b452a42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d7aa725ed428e" /><Relationship Type="http://schemas.openxmlformats.org/officeDocument/2006/relationships/slide" Target="/ppt/slides/slide1.xml" Id="R537f8bcd4a3f48e3" /><Relationship Type="http://schemas.openxmlformats.org/officeDocument/2006/relationships/slide" Target="/ppt/slides/slide2.xml" Id="Ra36fdb9524844427" /><Relationship Type="http://schemas.openxmlformats.org/officeDocument/2006/relationships/slide" Target="/ppt/slides/slide3.xml" Id="Rab71605856754c0e" /><Relationship Type="http://schemas.openxmlformats.org/officeDocument/2006/relationships/slide" Target="/ppt/slides/slide4.xml" Id="R619438cd7b284184" /><Relationship Type="http://schemas.openxmlformats.org/officeDocument/2006/relationships/slide" Target="/ppt/slides/slide5.xml" Id="R2ddd6256261b4537" /><Relationship Type="http://schemas.openxmlformats.org/officeDocument/2006/relationships/slide" Target="/ppt/slides/slide6.xml" Id="R2d1564cc0d774b75" /><Relationship Type="http://schemas.openxmlformats.org/officeDocument/2006/relationships/slide" Target="/ppt/slides/slide7.xml" Id="R5bc0b43b452a42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08c644af649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cdc6b6d0d4a3c" /><Relationship Type="http://schemas.openxmlformats.org/officeDocument/2006/relationships/theme" Target="/ppt/slideMasters/theme/theme1.xml" Id="R7065f7486325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cdc6b6d0d4a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c2668d7f1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9c358ce9849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c8c50d8d7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2f565415a42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8781de88341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cabc5ab15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c970f822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 ADVICE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7 040 172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INGEBORG LIND DEDICHEN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980 084 817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