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78fc6ce17c42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8eea93b29b42c7"/>
  </p:sldMasterIdLst>
  <p:sldIdLst>
    <p:sldId xmlns:r="http://schemas.openxmlformats.org/officeDocument/2006/relationships" id="256" r:id="Rb60367252aff4ad9"/>
    <p:sldId xmlns:r="http://schemas.openxmlformats.org/officeDocument/2006/relationships" id="257" r:id="R80ba2da473464565"/>
    <p:sldId xmlns:r="http://schemas.openxmlformats.org/officeDocument/2006/relationships" id="258" r:id="Rdb6b604147734138"/>
    <p:sldId xmlns:r="http://schemas.openxmlformats.org/officeDocument/2006/relationships" id="259" r:id="Re2ffef68344f4aab"/>
    <p:sldId xmlns:r="http://schemas.openxmlformats.org/officeDocument/2006/relationships" id="260" r:id="Rc60c13b58a03497e"/>
    <p:sldId xmlns:r="http://schemas.openxmlformats.org/officeDocument/2006/relationships" id="261" r:id="R61d82fecc5994e62"/>
    <p:sldId xmlns:r="http://schemas.openxmlformats.org/officeDocument/2006/relationships" id="262" r:id="R61f0f85d05fc40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eea93b29b42c7" /><Relationship Type="http://schemas.openxmlformats.org/officeDocument/2006/relationships/slide" Target="/ppt/slides/slide1.xml" Id="Rb60367252aff4ad9" /><Relationship Type="http://schemas.openxmlformats.org/officeDocument/2006/relationships/slide" Target="/ppt/slides/slide2.xml" Id="R80ba2da473464565" /><Relationship Type="http://schemas.openxmlformats.org/officeDocument/2006/relationships/slide" Target="/ppt/slides/slide3.xml" Id="Rdb6b604147734138" /><Relationship Type="http://schemas.openxmlformats.org/officeDocument/2006/relationships/slide" Target="/ppt/slides/slide4.xml" Id="Re2ffef68344f4aab" /><Relationship Type="http://schemas.openxmlformats.org/officeDocument/2006/relationships/slide" Target="/ppt/slides/slide5.xml" Id="Rc60c13b58a03497e" /><Relationship Type="http://schemas.openxmlformats.org/officeDocument/2006/relationships/slide" Target="/ppt/slides/slide6.xml" Id="R61d82fecc5994e62" /><Relationship Type="http://schemas.openxmlformats.org/officeDocument/2006/relationships/slide" Target="/ppt/slides/slide7.xml" Id="R61f0f85d05fc40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8a64aecd74d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316bd1133476e" /><Relationship Type="http://schemas.openxmlformats.org/officeDocument/2006/relationships/theme" Target="/ppt/slideMasters/theme/theme1.xml" Id="R58e04ccb956d4c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3316bd113347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d90b214d34d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26ffd46574d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054f4b7d640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8d95c40904e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08d5b14d643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1a72b172c43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6f951f7ad49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RÅDGIVNING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422 666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−5 344 579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204 845 467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625 957 802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681 329 818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HELGE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BJERKREIM HEGE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MARIANNE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HELGE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53 51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980 090 582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