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d2010bf83841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50355514541cb"/>
  </p:sldMasterIdLst>
  <p:sldIdLst>
    <p:sldId xmlns:r="http://schemas.openxmlformats.org/officeDocument/2006/relationships" id="256" r:id="R43e313cb699d40c1"/>
    <p:sldId xmlns:r="http://schemas.openxmlformats.org/officeDocument/2006/relationships" id="257" r:id="Redaf92641f4c4466"/>
    <p:sldId xmlns:r="http://schemas.openxmlformats.org/officeDocument/2006/relationships" id="258" r:id="Rfb0eaa53936a44ad"/>
    <p:sldId xmlns:r="http://schemas.openxmlformats.org/officeDocument/2006/relationships" id="259" r:id="Rf9ef1eeac69d4796"/>
    <p:sldId xmlns:r="http://schemas.openxmlformats.org/officeDocument/2006/relationships" id="260" r:id="R66ec27f4917743fb"/>
    <p:sldId xmlns:r="http://schemas.openxmlformats.org/officeDocument/2006/relationships" id="261" r:id="R1b131cbd41f54efc"/>
    <p:sldId xmlns:r="http://schemas.openxmlformats.org/officeDocument/2006/relationships" id="262" r:id="R786e8dd8c9bb44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50355514541cb" /><Relationship Type="http://schemas.openxmlformats.org/officeDocument/2006/relationships/slide" Target="/ppt/slides/slide1.xml" Id="R43e313cb699d40c1" /><Relationship Type="http://schemas.openxmlformats.org/officeDocument/2006/relationships/slide" Target="/ppt/slides/slide2.xml" Id="Redaf92641f4c4466" /><Relationship Type="http://schemas.openxmlformats.org/officeDocument/2006/relationships/slide" Target="/ppt/slides/slide3.xml" Id="Rfb0eaa53936a44ad" /><Relationship Type="http://schemas.openxmlformats.org/officeDocument/2006/relationships/slide" Target="/ppt/slides/slide4.xml" Id="Rf9ef1eeac69d4796" /><Relationship Type="http://schemas.openxmlformats.org/officeDocument/2006/relationships/slide" Target="/ppt/slides/slide5.xml" Id="R66ec27f4917743fb" /><Relationship Type="http://schemas.openxmlformats.org/officeDocument/2006/relationships/slide" Target="/ppt/slides/slide6.xml" Id="R1b131cbd41f54efc" /><Relationship Type="http://schemas.openxmlformats.org/officeDocument/2006/relationships/slide" Target="/ppt/slides/slide7.xml" Id="R786e8dd8c9bb44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094be121c4f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f7a0027cc445b" /><Relationship Type="http://schemas.openxmlformats.org/officeDocument/2006/relationships/theme" Target="/ppt/slideMasters/theme/theme1.xml" Id="R4817dd26f415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f7a0027cc44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da84f5d61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a2724a9f1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d057355884f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96062e7a842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fee859a04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03844d38646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f786ff6fb49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−488 833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40 928 971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50 743 851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 Adelers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