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e2786ab7246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f76cfee1644be"/>
  </p:sldMasterIdLst>
  <p:sldIdLst>
    <p:sldId xmlns:r="http://schemas.openxmlformats.org/officeDocument/2006/relationships" id="256" r:id="R6aca95f240ba4269"/>
    <p:sldId xmlns:r="http://schemas.openxmlformats.org/officeDocument/2006/relationships" id="257" r:id="Ra184248ba5fc468c"/>
    <p:sldId xmlns:r="http://schemas.openxmlformats.org/officeDocument/2006/relationships" id="258" r:id="R61b49c50e4494adc"/>
    <p:sldId xmlns:r="http://schemas.openxmlformats.org/officeDocument/2006/relationships" id="259" r:id="R0b997d8982454665"/>
    <p:sldId xmlns:r="http://schemas.openxmlformats.org/officeDocument/2006/relationships" id="260" r:id="R80f058d0c6ce47c2"/>
    <p:sldId xmlns:r="http://schemas.openxmlformats.org/officeDocument/2006/relationships" id="261" r:id="R8fd2cec9220b4fad"/>
    <p:sldId xmlns:r="http://schemas.openxmlformats.org/officeDocument/2006/relationships" id="262" r:id="R421f22c1012f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f76cfee1644be" /><Relationship Type="http://schemas.openxmlformats.org/officeDocument/2006/relationships/slide" Target="/ppt/slides/slide1.xml" Id="R6aca95f240ba4269" /><Relationship Type="http://schemas.openxmlformats.org/officeDocument/2006/relationships/slide" Target="/ppt/slides/slide2.xml" Id="Ra184248ba5fc468c" /><Relationship Type="http://schemas.openxmlformats.org/officeDocument/2006/relationships/slide" Target="/ppt/slides/slide3.xml" Id="R61b49c50e4494adc" /><Relationship Type="http://schemas.openxmlformats.org/officeDocument/2006/relationships/slide" Target="/ppt/slides/slide4.xml" Id="R0b997d8982454665" /><Relationship Type="http://schemas.openxmlformats.org/officeDocument/2006/relationships/slide" Target="/ppt/slides/slide5.xml" Id="R80f058d0c6ce47c2" /><Relationship Type="http://schemas.openxmlformats.org/officeDocument/2006/relationships/slide" Target="/ppt/slides/slide6.xml" Id="R8fd2cec9220b4fad" /><Relationship Type="http://schemas.openxmlformats.org/officeDocument/2006/relationships/slide" Target="/ppt/slides/slide7.xml" Id="R421f22c1012f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bd3e2c011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28d9bc3b24646" /><Relationship Type="http://schemas.openxmlformats.org/officeDocument/2006/relationships/theme" Target="/ppt/slideMasters/theme/theme1.xml" Id="R666a71de850b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28d9bc3b2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407cc1c4f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16ea30ce4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6f47f6872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77835145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33dd04b8e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61022c5148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cfc3f06c4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68 804 528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72 513 454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