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f1c69707f2e46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2c8a7e7d7504879"/>
  </p:sldMasterIdLst>
  <p:sldIdLst>
    <p:sldId xmlns:r="http://schemas.openxmlformats.org/officeDocument/2006/relationships" id="256" r:id="R4df266b37e834a4d"/>
    <p:sldId xmlns:r="http://schemas.openxmlformats.org/officeDocument/2006/relationships" id="257" r:id="Raff8bd1290b74a50"/>
    <p:sldId xmlns:r="http://schemas.openxmlformats.org/officeDocument/2006/relationships" id="258" r:id="R0f8e52d457b8442b"/>
    <p:sldId xmlns:r="http://schemas.openxmlformats.org/officeDocument/2006/relationships" id="259" r:id="Rad92444bfdc14fb8"/>
    <p:sldId xmlns:r="http://schemas.openxmlformats.org/officeDocument/2006/relationships" id="260" r:id="R530db36be1a240fd"/>
    <p:sldId xmlns:r="http://schemas.openxmlformats.org/officeDocument/2006/relationships" id="261" r:id="R8cb4986cab1f463a"/>
    <p:sldId xmlns:r="http://schemas.openxmlformats.org/officeDocument/2006/relationships" id="262" r:id="Rf7a157c2d6aa4a5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c8a7e7d7504879" /><Relationship Type="http://schemas.openxmlformats.org/officeDocument/2006/relationships/slide" Target="/ppt/slides/slide1.xml" Id="R4df266b37e834a4d" /><Relationship Type="http://schemas.openxmlformats.org/officeDocument/2006/relationships/slide" Target="/ppt/slides/slide2.xml" Id="Raff8bd1290b74a50" /><Relationship Type="http://schemas.openxmlformats.org/officeDocument/2006/relationships/slide" Target="/ppt/slides/slide3.xml" Id="R0f8e52d457b8442b" /><Relationship Type="http://schemas.openxmlformats.org/officeDocument/2006/relationships/slide" Target="/ppt/slides/slide4.xml" Id="Rad92444bfdc14fb8" /><Relationship Type="http://schemas.openxmlformats.org/officeDocument/2006/relationships/slide" Target="/ppt/slides/slide5.xml" Id="R530db36be1a240fd" /><Relationship Type="http://schemas.openxmlformats.org/officeDocument/2006/relationships/slide" Target="/ppt/slides/slide6.xml" Id="R8cb4986cab1f463a" /><Relationship Type="http://schemas.openxmlformats.org/officeDocument/2006/relationships/slide" Target="/ppt/slides/slide7.xml" Id="Rf7a157c2d6aa4a5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6705f340f14e0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faca305b7f4ea2" /><Relationship Type="http://schemas.openxmlformats.org/officeDocument/2006/relationships/theme" Target="/ppt/slideMasters/theme/theme1.xml" Id="Rf8f0f68722944c9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dfaca305b7f4ea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4a399d8a9f496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c01a042eb645c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2224ba12db4b5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c7a9628062470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641df3f63f467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0ac5d4b671433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e693df5a65482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TOKHEIM &amp; NARJORD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TOKHEIM &amp; NARJORD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TOKHEIM &amp; NARJORD AS ble etablert [år] og holder til i Rud.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TOKHEIM &amp; NARJORD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TOKHEIM &amp; NARJORD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TOKHEIM &amp; NARJORD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35 782 990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2 617 488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2 186 679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4 304 878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12 475 063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TOKHEIM &amp; NARJORD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MMC HOLDING AS  –  95,7 %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LANGUM HOLDING AS  –  3,4 %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MMC HOLDING AS  –  0,9 %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TOKHEIM &amp; NARJORD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Rudssletta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1351 Rud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marius@tokheim-narjord.no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980 107 248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TOKHEIM &amp; NARJORD AS</a:t>
            </a:r>
          </a:p>
        </p:txBody>
      </p:sp>
    </p:spTree>
  </p:cSld>
  <p:clrMapOvr>
    <a:masterClrMapping xmlns:a="http://schemas.openxmlformats.org/drawingml/2006/main"/>
  </p:clrMapOvr>
</p:sld>
</file>