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66a78ec0d84a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7be265e558423b"/>
  </p:sldMasterIdLst>
  <p:sldIdLst>
    <p:sldId xmlns:r="http://schemas.openxmlformats.org/officeDocument/2006/relationships" id="256" r:id="Rf7bb8069c3dd419a"/>
    <p:sldId xmlns:r="http://schemas.openxmlformats.org/officeDocument/2006/relationships" id="257" r:id="R28f86c59637c41d1"/>
    <p:sldId xmlns:r="http://schemas.openxmlformats.org/officeDocument/2006/relationships" id="258" r:id="Ra2ee75d11b2e4988"/>
    <p:sldId xmlns:r="http://schemas.openxmlformats.org/officeDocument/2006/relationships" id="259" r:id="Rf6976a18c9f74029"/>
    <p:sldId xmlns:r="http://schemas.openxmlformats.org/officeDocument/2006/relationships" id="260" r:id="R98c0ecfcf7ad4aa3"/>
    <p:sldId xmlns:r="http://schemas.openxmlformats.org/officeDocument/2006/relationships" id="261" r:id="R433e02e59f9e44e4"/>
    <p:sldId xmlns:r="http://schemas.openxmlformats.org/officeDocument/2006/relationships" id="262" r:id="Rc588bfe5e79542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7be265e558423b" /><Relationship Type="http://schemas.openxmlformats.org/officeDocument/2006/relationships/slide" Target="/ppt/slides/slide1.xml" Id="Rf7bb8069c3dd419a" /><Relationship Type="http://schemas.openxmlformats.org/officeDocument/2006/relationships/slide" Target="/ppt/slides/slide2.xml" Id="R28f86c59637c41d1" /><Relationship Type="http://schemas.openxmlformats.org/officeDocument/2006/relationships/slide" Target="/ppt/slides/slide3.xml" Id="Ra2ee75d11b2e4988" /><Relationship Type="http://schemas.openxmlformats.org/officeDocument/2006/relationships/slide" Target="/ppt/slides/slide4.xml" Id="Rf6976a18c9f74029" /><Relationship Type="http://schemas.openxmlformats.org/officeDocument/2006/relationships/slide" Target="/ppt/slides/slide5.xml" Id="R98c0ecfcf7ad4aa3" /><Relationship Type="http://schemas.openxmlformats.org/officeDocument/2006/relationships/slide" Target="/ppt/slides/slide6.xml" Id="R433e02e59f9e44e4" /><Relationship Type="http://schemas.openxmlformats.org/officeDocument/2006/relationships/slide" Target="/ppt/slides/slide7.xml" Id="Rc588bfe5e79542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85f93f28bd47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c467f9dd74904" /><Relationship Type="http://schemas.openxmlformats.org/officeDocument/2006/relationships/theme" Target="/ppt/slideMasters/theme/theme1.xml" Id="R97d32e66d73f46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9c467f9dd749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cd9f92d9d44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dc35b496245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000064c744a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09d8b2ff74e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e460a0e7541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bba02283d49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a36b28d7844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VINDPRO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VINDPRO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VINDPRO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VINDPRO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VINDPRO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VINDPRO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113 964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−1 485 887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2 335 531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30 967 124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34 767 927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VINDPRO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WINUM RUUD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RUUD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VINDPRO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Snødevegen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69 88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jan.ruud@lyse.net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980 113 531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VINDPRO AS</a:t>
            </a:r>
          </a:p>
        </p:txBody>
      </p:sp>
    </p:spTree>
  </p:cSld>
  <p:clrMapOvr>
    <a:masterClrMapping xmlns:a="http://schemas.openxmlformats.org/drawingml/2006/main"/>
  </p:clrMapOvr>
</p:sld>
</file>