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99a3358b5f41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e752d28ab4080"/>
  </p:sldMasterIdLst>
  <p:sldIdLst>
    <p:sldId xmlns:r="http://schemas.openxmlformats.org/officeDocument/2006/relationships" id="256" r:id="R2fa3ad358bf64976"/>
    <p:sldId xmlns:r="http://schemas.openxmlformats.org/officeDocument/2006/relationships" id="257" r:id="R46c26345074040b7"/>
    <p:sldId xmlns:r="http://schemas.openxmlformats.org/officeDocument/2006/relationships" id="258" r:id="R55f15fa6a89b48cf"/>
    <p:sldId xmlns:r="http://schemas.openxmlformats.org/officeDocument/2006/relationships" id="259" r:id="Rb95fa0afd6c34905"/>
    <p:sldId xmlns:r="http://schemas.openxmlformats.org/officeDocument/2006/relationships" id="260" r:id="R9f8a0bb598884883"/>
    <p:sldId xmlns:r="http://schemas.openxmlformats.org/officeDocument/2006/relationships" id="261" r:id="R8f51d9a3efae4f99"/>
    <p:sldId xmlns:r="http://schemas.openxmlformats.org/officeDocument/2006/relationships" id="262" r:id="R0dafdb37903d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e752d28ab4080" /><Relationship Type="http://schemas.openxmlformats.org/officeDocument/2006/relationships/slide" Target="/ppt/slides/slide1.xml" Id="R2fa3ad358bf64976" /><Relationship Type="http://schemas.openxmlformats.org/officeDocument/2006/relationships/slide" Target="/ppt/slides/slide2.xml" Id="R46c26345074040b7" /><Relationship Type="http://schemas.openxmlformats.org/officeDocument/2006/relationships/slide" Target="/ppt/slides/slide3.xml" Id="R55f15fa6a89b48cf" /><Relationship Type="http://schemas.openxmlformats.org/officeDocument/2006/relationships/slide" Target="/ppt/slides/slide4.xml" Id="Rb95fa0afd6c34905" /><Relationship Type="http://schemas.openxmlformats.org/officeDocument/2006/relationships/slide" Target="/ppt/slides/slide5.xml" Id="R9f8a0bb598884883" /><Relationship Type="http://schemas.openxmlformats.org/officeDocument/2006/relationships/slide" Target="/ppt/slides/slide6.xml" Id="R8f51d9a3efae4f99" /><Relationship Type="http://schemas.openxmlformats.org/officeDocument/2006/relationships/slide" Target="/ppt/slides/slide7.xml" Id="R0dafdb37903d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c9b41f4d6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071eb078f468d" /><Relationship Type="http://schemas.openxmlformats.org/officeDocument/2006/relationships/theme" Target="/ppt/slideMasters/theme/theme1.xml" Id="Rc40c42eeb8ed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071eb078f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817d1f0b0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150fb316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5daf47a54e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35e78f3ea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7435de76c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bac4a494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cf33544c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KRAFTLAGET RISE ELEKTRO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KRAFTLAGET RISE ELEKTRO 1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60 452 030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9 723 464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20 136 397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KVIKNE-RENNEBU KRAFTLAG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Postmyrveien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sindre@krk.no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980 114 872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KRAFTLAGET RISE ELEKTRO 1 AS</a:t>
            </a:r>
          </a:p>
        </p:txBody>
      </p:sp>
    </p:spTree>
  </p:cSld>
  <p:clrMapOvr>
    <a:masterClrMapping xmlns:a="http://schemas.openxmlformats.org/drawingml/2006/main"/>
  </p:clrMapOvr>
</p:sld>
</file>