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3068587ec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7efe2b49a4291"/>
  </p:sldMasterIdLst>
  <p:sldIdLst>
    <p:sldId xmlns:r="http://schemas.openxmlformats.org/officeDocument/2006/relationships" id="256" r:id="R49e8ab1a35bd4a17"/>
    <p:sldId xmlns:r="http://schemas.openxmlformats.org/officeDocument/2006/relationships" id="257" r:id="R03d7e28274054747"/>
    <p:sldId xmlns:r="http://schemas.openxmlformats.org/officeDocument/2006/relationships" id="258" r:id="R54fc50519a9d4251"/>
    <p:sldId xmlns:r="http://schemas.openxmlformats.org/officeDocument/2006/relationships" id="259" r:id="R2dae4d20bc864c3c"/>
    <p:sldId xmlns:r="http://schemas.openxmlformats.org/officeDocument/2006/relationships" id="260" r:id="R45781b739e664c2a"/>
    <p:sldId xmlns:r="http://schemas.openxmlformats.org/officeDocument/2006/relationships" id="261" r:id="R54c55b8b08d24ac6"/>
    <p:sldId xmlns:r="http://schemas.openxmlformats.org/officeDocument/2006/relationships" id="262" r:id="R9f55615c2ac9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7efe2b49a4291" /><Relationship Type="http://schemas.openxmlformats.org/officeDocument/2006/relationships/slide" Target="/ppt/slides/slide1.xml" Id="R49e8ab1a35bd4a17" /><Relationship Type="http://schemas.openxmlformats.org/officeDocument/2006/relationships/slide" Target="/ppt/slides/slide2.xml" Id="R03d7e28274054747" /><Relationship Type="http://schemas.openxmlformats.org/officeDocument/2006/relationships/slide" Target="/ppt/slides/slide3.xml" Id="R54fc50519a9d4251" /><Relationship Type="http://schemas.openxmlformats.org/officeDocument/2006/relationships/slide" Target="/ppt/slides/slide4.xml" Id="R2dae4d20bc864c3c" /><Relationship Type="http://schemas.openxmlformats.org/officeDocument/2006/relationships/slide" Target="/ppt/slides/slide5.xml" Id="R45781b739e664c2a" /><Relationship Type="http://schemas.openxmlformats.org/officeDocument/2006/relationships/slide" Target="/ppt/slides/slide6.xml" Id="R54c55b8b08d24ac6" /><Relationship Type="http://schemas.openxmlformats.org/officeDocument/2006/relationships/slide" Target="/ppt/slides/slide7.xml" Id="R9f55615c2ac9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2922079d6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02645fae44ee" /><Relationship Type="http://schemas.openxmlformats.org/officeDocument/2006/relationships/theme" Target="/ppt/slideMasters/theme/theme1.xml" Id="R49889bb18211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b02645fae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01390e73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114807da8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f151c316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238364f1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1f3c6604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545831d9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4fe5192f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KAUPANG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5 381 874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KAUPANG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980 127 532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KAUPANG AS</a:t>
            </a:r>
          </a:p>
        </p:txBody>
      </p:sp>
    </p:spTree>
  </p:cSld>
  <p:clrMapOvr>
    <a:masterClrMapping xmlns:a="http://schemas.openxmlformats.org/drawingml/2006/main"/>
  </p:clrMapOvr>
</p:sld>
</file>