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9651f4638b45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6f5cbb9fa44af"/>
  </p:sldMasterIdLst>
  <p:sldIdLst>
    <p:sldId xmlns:r="http://schemas.openxmlformats.org/officeDocument/2006/relationships" id="256" r:id="R7b285be4d01841d4"/>
    <p:sldId xmlns:r="http://schemas.openxmlformats.org/officeDocument/2006/relationships" id="257" r:id="R1d3b6be0cb8944ac"/>
    <p:sldId xmlns:r="http://schemas.openxmlformats.org/officeDocument/2006/relationships" id="258" r:id="R5cdbe16ffd9d4931"/>
    <p:sldId xmlns:r="http://schemas.openxmlformats.org/officeDocument/2006/relationships" id="259" r:id="R69ea9713976a4d60"/>
    <p:sldId xmlns:r="http://schemas.openxmlformats.org/officeDocument/2006/relationships" id="260" r:id="R282f6449e6cb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6f5cbb9fa44af" /><Relationship Type="http://schemas.openxmlformats.org/officeDocument/2006/relationships/slide" Target="/ppt/slides/slide1.xml" Id="R7b285be4d01841d4" /><Relationship Type="http://schemas.openxmlformats.org/officeDocument/2006/relationships/slide" Target="/ppt/slides/slide2.xml" Id="R1d3b6be0cb8944ac" /><Relationship Type="http://schemas.openxmlformats.org/officeDocument/2006/relationships/slide" Target="/ppt/slides/slide3.xml" Id="R5cdbe16ffd9d4931" /><Relationship Type="http://schemas.openxmlformats.org/officeDocument/2006/relationships/slide" Target="/ppt/slides/slide4.xml" Id="R69ea9713976a4d60" /><Relationship Type="http://schemas.openxmlformats.org/officeDocument/2006/relationships/slide" Target="/ppt/slides/slide5.xml" Id="R282f6449e6cb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b4f10519e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51272efdb4190" /><Relationship Type="http://schemas.openxmlformats.org/officeDocument/2006/relationships/theme" Target="/ppt/slideMasters/theme/theme1.xml" Id="Rf98fb8cdd2b5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51272efdb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250855912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d993ae6e8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f4e96a641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7ac55cc3c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f065d0f5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NORDEN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NORDEN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980 134 350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NORDEN</a:t>
            </a:r>
          </a:p>
        </p:txBody>
      </p:sp>
    </p:spTree>
  </p:cSld>
  <p:clrMapOvr>
    <a:masterClrMapping xmlns:a="http://schemas.openxmlformats.org/drawingml/2006/main"/>
  </p:clrMapOvr>
</p:sld>
</file>