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a0c84522a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05a53d4c9483a"/>
  </p:sldMasterIdLst>
  <p:sldIdLst>
    <p:sldId xmlns:r="http://schemas.openxmlformats.org/officeDocument/2006/relationships" id="256" r:id="R0950dfa08d394fb9"/>
    <p:sldId xmlns:r="http://schemas.openxmlformats.org/officeDocument/2006/relationships" id="257" r:id="R64e2e54a080f4b7c"/>
    <p:sldId xmlns:r="http://schemas.openxmlformats.org/officeDocument/2006/relationships" id="258" r:id="Reba788674e7c4783"/>
    <p:sldId xmlns:r="http://schemas.openxmlformats.org/officeDocument/2006/relationships" id="259" r:id="Recd333031f2d4175"/>
    <p:sldId xmlns:r="http://schemas.openxmlformats.org/officeDocument/2006/relationships" id="260" r:id="Recda7c56c1af46f2"/>
    <p:sldId xmlns:r="http://schemas.openxmlformats.org/officeDocument/2006/relationships" id="261" r:id="Rab18a8e2ef3c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05a53d4c9483a" /><Relationship Type="http://schemas.openxmlformats.org/officeDocument/2006/relationships/slide" Target="/ppt/slides/slide1.xml" Id="R0950dfa08d394fb9" /><Relationship Type="http://schemas.openxmlformats.org/officeDocument/2006/relationships/slide" Target="/ppt/slides/slide2.xml" Id="R64e2e54a080f4b7c" /><Relationship Type="http://schemas.openxmlformats.org/officeDocument/2006/relationships/slide" Target="/ppt/slides/slide3.xml" Id="Reba788674e7c4783" /><Relationship Type="http://schemas.openxmlformats.org/officeDocument/2006/relationships/slide" Target="/ppt/slides/slide4.xml" Id="Recd333031f2d4175" /><Relationship Type="http://schemas.openxmlformats.org/officeDocument/2006/relationships/slide" Target="/ppt/slides/slide5.xml" Id="Recda7c56c1af46f2" /><Relationship Type="http://schemas.openxmlformats.org/officeDocument/2006/relationships/slide" Target="/ppt/slides/slide6.xml" Id="Rab18a8e2ef3c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687322e5a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3c4eb3af4af0" /><Relationship Type="http://schemas.openxmlformats.org/officeDocument/2006/relationships/theme" Target="/ppt/slideMasters/theme/theme1.xml" Id="Radbc423ba239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63c4eb3af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e1bddba5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e4094721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2b151422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8fb0d52a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86c2d05c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8949b60c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JOHANNESSENS FOND TIL INNKJØP AV BILDENDE KUNST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JOHANNESSENS FOND TIL INNKJØP AV BILDENDE KUNST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9 002 540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9 302 540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Haugesund Billedgalleri, Erling Skjalgssons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21 75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JOHANNESSENS FOND TIL INNKJØP AV BILDENDE KUNST STI</a:t>
            </a:r>
          </a:p>
        </p:txBody>
      </p:sp>
    </p:spTree>
  </p:cSld>
  <p:clrMapOvr>
    <a:masterClrMapping xmlns:a="http://schemas.openxmlformats.org/drawingml/2006/main"/>
  </p:clrMapOvr>
</p:sld>
</file>