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96ce6621c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96828f7eb4ede"/>
  </p:sldMasterIdLst>
  <p:sldIdLst>
    <p:sldId xmlns:r="http://schemas.openxmlformats.org/officeDocument/2006/relationships" id="256" r:id="Rb99d846807ab46ed"/>
    <p:sldId xmlns:r="http://schemas.openxmlformats.org/officeDocument/2006/relationships" id="257" r:id="R6e8f05ddbbc44986"/>
    <p:sldId xmlns:r="http://schemas.openxmlformats.org/officeDocument/2006/relationships" id="258" r:id="Rba8d039e88f2459a"/>
    <p:sldId xmlns:r="http://schemas.openxmlformats.org/officeDocument/2006/relationships" id="259" r:id="Rdb74ab5dc54045a0"/>
    <p:sldId xmlns:r="http://schemas.openxmlformats.org/officeDocument/2006/relationships" id="260" r:id="R9bc1f25a05ad4dcb"/>
    <p:sldId xmlns:r="http://schemas.openxmlformats.org/officeDocument/2006/relationships" id="261" r:id="R20107aa56b314745"/>
    <p:sldId xmlns:r="http://schemas.openxmlformats.org/officeDocument/2006/relationships" id="262" r:id="Rdd9eb3d3a96f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96828f7eb4ede" /><Relationship Type="http://schemas.openxmlformats.org/officeDocument/2006/relationships/slide" Target="/ppt/slides/slide1.xml" Id="Rb99d846807ab46ed" /><Relationship Type="http://schemas.openxmlformats.org/officeDocument/2006/relationships/slide" Target="/ppt/slides/slide2.xml" Id="R6e8f05ddbbc44986" /><Relationship Type="http://schemas.openxmlformats.org/officeDocument/2006/relationships/slide" Target="/ppt/slides/slide3.xml" Id="Rba8d039e88f2459a" /><Relationship Type="http://schemas.openxmlformats.org/officeDocument/2006/relationships/slide" Target="/ppt/slides/slide4.xml" Id="Rdb74ab5dc54045a0" /><Relationship Type="http://schemas.openxmlformats.org/officeDocument/2006/relationships/slide" Target="/ppt/slides/slide5.xml" Id="R9bc1f25a05ad4dcb" /><Relationship Type="http://schemas.openxmlformats.org/officeDocument/2006/relationships/slide" Target="/ppt/slides/slide6.xml" Id="R20107aa56b314745" /><Relationship Type="http://schemas.openxmlformats.org/officeDocument/2006/relationships/slide" Target="/ppt/slides/slide7.xml" Id="Rdd9eb3d3a96f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9ebce7d8f42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6fb04d4ed4166" /><Relationship Type="http://schemas.openxmlformats.org/officeDocument/2006/relationships/theme" Target="/ppt/slideMasters/theme/theme1.xml" Id="Rd4acef5f99c3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6fb04d4ed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30ec1384845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452ff31e849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c1bc942ab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078e68cbf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37ce587f84c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7ee493cf545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44d8fc36f4a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MOWINCKEL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MOWINCKEL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11 831 231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11 441 974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10 662 386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109 155 973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110 180 308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ANNE CELINE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SUSANNE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Kalfarlien 16F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980 139 557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