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e99ce2674144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c99932e474820"/>
  </p:sldMasterIdLst>
  <p:sldIdLst>
    <p:sldId xmlns:r="http://schemas.openxmlformats.org/officeDocument/2006/relationships" id="256" r:id="R45b6b46e650e4fc5"/>
    <p:sldId xmlns:r="http://schemas.openxmlformats.org/officeDocument/2006/relationships" id="257" r:id="R233e953444884f3a"/>
    <p:sldId xmlns:r="http://schemas.openxmlformats.org/officeDocument/2006/relationships" id="258" r:id="R6ee9b27c6b544c0a"/>
    <p:sldId xmlns:r="http://schemas.openxmlformats.org/officeDocument/2006/relationships" id="259" r:id="R8cc7de1e69544b37"/>
    <p:sldId xmlns:r="http://schemas.openxmlformats.org/officeDocument/2006/relationships" id="260" r:id="R92ddbcfe21f745d0"/>
    <p:sldId xmlns:r="http://schemas.openxmlformats.org/officeDocument/2006/relationships" id="261" r:id="Ra3d9a8a938814e5f"/>
    <p:sldId xmlns:r="http://schemas.openxmlformats.org/officeDocument/2006/relationships" id="262" r:id="Rf4dd1d63c70a4c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c99932e474820" /><Relationship Type="http://schemas.openxmlformats.org/officeDocument/2006/relationships/slide" Target="/ppt/slides/slide1.xml" Id="R45b6b46e650e4fc5" /><Relationship Type="http://schemas.openxmlformats.org/officeDocument/2006/relationships/slide" Target="/ppt/slides/slide2.xml" Id="R233e953444884f3a" /><Relationship Type="http://schemas.openxmlformats.org/officeDocument/2006/relationships/slide" Target="/ppt/slides/slide3.xml" Id="R6ee9b27c6b544c0a" /><Relationship Type="http://schemas.openxmlformats.org/officeDocument/2006/relationships/slide" Target="/ppt/slides/slide4.xml" Id="R8cc7de1e69544b37" /><Relationship Type="http://schemas.openxmlformats.org/officeDocument/2006/relationships/slide" Target="/ppt/slides/slide5.xml" Id="R92ddbcfe21f745d0" /><Relationship Type="http://schemas.openxmlformats.org/officeDocument/2006/relationships/slide" Target="/ppt/slides/slide6.xml" Id="Ra3d9a8a938814e5f" /><Relationship Type="http://schemas.openxmlformats.org/officeDocument/2006/relationships/slide" Target="/ppt/slides/slide7.xml" Id="Rf4dd1d63c70a4c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0e7a0161cb44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121d4e0284b80" /><Relationship Type="http://schemas.openxmlformats.org/officeDocument/2006/relationships/theme" Target="/ppt/slideMasters/theme/theme1.xml" Id="R766143dca43e48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e121d4e0284b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26b91ea0a34e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bf66c11ba44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deebcb8cf46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e91161db244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347d4dd4d47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acb8f69c54a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61f94f96be45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BRYNJAR GEIR INNOVATION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GEIR INNOVATION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644 835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383 150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−2 560 061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4 020 089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4 077 839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Kastanjeveien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980 144 488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BRYNJAR GEIR INNOVATION AS</a:t>
            </a:r>
          </a:p>
        </p:txBody>
      </p:sp>
    </p:spTree>
  </p:cSld>
  <p:clrMapOvr>
    <a:masterClrMapping xmlns:a="http://schemas.openxmlformats.org/drawingml/2006/main"/>
  </p:clrMapOvr>
</p:sld>
</file>