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802ee32b3649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021f92af9649c6"/>
  </p:sldMasterIdLst>
  <p:sldIdLst>
    <p:sldId xmlns:r="http://schemas.openxmlformats.org/officeDocument/2006/relationships" id="256" r:id="R9b7b26224b1845ec"/>
    <p:sldId xmlns:r="http://schemas.openxmlformats.org/officeDocument/2006/relationships" id="257" r:id="R8b1bf02259a047cf"/>
    <p:sldId xmlns:r="http://schemas.openxmlformats.org/officeDocument/2006/relationships" id="258" r:id="Rff3df242b1aa4222"/>
    <p:sldId xmlns:r="http://schemas.openxmlformats.org/officeDocument/2006/relationships" id="259" r:id="R9d758dd3652f464d"/>
    <p:sldId xmlns:r="http://schemas.openxmlformats.org/officeDocument/2006/relationships" id="260" r:id="R0a1412c06fe14e7e"/>
    <p:sldId xmlns:r="http://schemas.openxmlformats.org/officeDocument/2006/relationships" id="261" r:id="Rcd98019782df4e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21f92af9649c6" /><Relationship Type="http://schemas.openxmlformats.org/officeDocument/2006/relationships/slide" Target="/ppt/slides/slide1.xml" Id="R9b7b26224b1845ec" /><Relationship Type="http://schemas.openxmlformats.org/officeDocument/2006/relationships/slide" Target="/ppt/slides/slide2.xml" Id="R8b1bf02259a047cf" /><Relationship Type="http://schemas.openxmlformats.org/officeDocument/2006/relationships/slide" Target="/ppt/slides/slide3.xml" Id="Rff3df242b1aa4222" /><Relationship Type="http://schemas.openxmlformats.org/officeDocument/2006/relationships/slide" Target="/ppt/slides/slide4.xml" Id="R9d758dd3652f464d" /><Relationship Type="http://schemas.openxmlformats.org/officeDocument/2006/relationships/slide" Target="/ppt/slides/slide5.xml" Id="R0a1412c06fe14e7e" /><Relationship Type="http://schemas.openxmlformats.org/officeDocument/2006/relationships/slide" Target="/ppt/slides/slide6.xml" Id="Rcd98019782df4e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385e41551743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ce0dcdfb84901" /><Relationship Type="http://schemas.openxmlformats.org/officeDocument/2006/relationships/theme" Target="/ppt/slideMasters/theme/theme1.xml" Id="Re89b6216970d47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ce0dcdfb849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a2f9c9e34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aed32920f41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2ad00ca64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380034c2c46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7ec84950143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8fa31698947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 ODIN NORDEN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 ODIN NORDEN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2 439 214 515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2 193 745 666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2 178 770 481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25 195 796 596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25 223 034 663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00 48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980 146 561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 ODIN NORDEN</a:t>
            </a:r>
          </a:p>
        </p:txBody>
      </p:sp>
    </p:spTree>
  </p:cSld>
  <p:clrMapOvr>
    <a:masterClrMapping xmlns:a="http://schemas.openxmlformats.org/drawingml/2006/main"/>
  </p:clrMapOvr>
</p:sld>
</file>