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9c9505edd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555b8cd334abe"/>
  </p:sldMasterIdLst>
  <p:sldIdLst>
    <p:sldId xmlns:r="http://schemas.openxmlformats.org/officeDocument/2006/relationships" id="256" r:id="R23a1a592650c4039"/>
    <p:sldId xmlns:r="http://schemas.openxmlformats.org/officeDocument/2006/relationships" id="257" r:id="R5e865caa45ea40af"/>
    <p:sldId xmlns:r="http://schemas.openxmlformats.org/officeDocument/2006/relationships" id="258" r:id="R4fbaa056af504680"/>
    <p:sldId xmlns:r="http://schemas.openxmlformats.org/officeDocument/2006/relationships" id="259" r:id="R54c230cde9d849b2"/>
    <p:sldId xmlns:r="http://schemas.openxmlformats.org/officeDocument/2006/relationships" id="260" r:id="Rc2698b3864e14923"/>
    <p:sldId xmlns:r="http://schemas.openxmlformats.org/officeDocument/2006/relationships" id="261" r:id="Rd6eb56e6c180420c"/>
    <p:sldId xmlns:r="http://schemas.openxmlformats.org/officeDocument/2006/relationships" id="262" r:id="R3cfb7f9aa685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555b8cd334abe" /><Relationship Type="http://schemas.openxmlformats.org/officeDocument/2006/relationships/slide" Target="/ppt/slides/slide1.xml" Id="R23a1a592650c4039" /><Relationship Type="http://schemas.openxmlformats.org/officeDocument/2006/relationships/slide" Target="/ppt/slides/slide2.xml" Id="R5e865caa45ea40af" /><Relationship Type="http://schemas.openxmlformats.org/officeDocument/2006/relationships/slide" Target="/ppt/slides/slide3.xml" Id="R4fbaa056af504680" /><Relationship Type="http://schemas.openxmlformats.org/officeDocument/2006/relationships/slide" Target="/ppt/slides/slide4.xml" Id="R54c230cde9d849b2" /><Relationship Type="http://schemas.openxmlformats.org/officeDocument/2006/relationships/slide" Target="/ppt/slides/slide5.xml" Id="Rc2698b3864e14923" /><Relationship Type="http://schemas.openxmlformats.org/officeDocument/2006/relationships/slide" Target="/ppt/slides/slide6.xml" Id="Rd6eb56e6c180420c" /><Relationship Type="http://schemas.openxmlformats.org/officeDocument/2006/relationships/slide" Target="/ppt/slides/slide7.xml" Id="R3cfb7f9aa685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39f78a3d9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36130c65345d3" /><Relationship Type="http://schemas.openxmlformats.org/officeDocument/2006/relationships/theme" Target="/ppt/slideMasters/theme/theme1.xml" Id="R597b27527fa3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36130c653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28addfcc0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b1d0eae8f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6916113c8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6eabd764c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5685117e8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8ce832566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20e47424c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HØISTAD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32 329 264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36 584 377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ANN-KRISTIN GRÆSBY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ANN-KRISTIN GRÆSBY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51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980 153 339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