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ec7b7b278b4a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ab5fba061f48fa"/>
  </p:sldMasterIdLst>
  <p:sldIdLst>
    <p:sldId xmlns:r="http://schemas.openxmlformats.org/officeDocument/2006/relationships" id="256" r:id="R801307cceb7c40b9"/>
    <p:sldId xmlns:r="http://schemas.openxmlformats.org/officeDocument/2006/relationships" id="257" r:id="R869612aacd8a4f17"/>
    <p:sldId xmlns:r="http://schemas.openxmlformats.org/officeDocument/2006/relationships" id="258" r:id="R9b8f48b37fa8425f"/>
    <p:sldId xmlns:r="http://schemas.openxmlformats.org/officeDocument/2006/relationships" id="259" r:id="Reffc972c94f34407"/>
    <p:sldId xmlns:r="http://schemas.openxmlformats.org/officeDocument/2006/relationships" id="260" r:id="R5f864b53cb6f45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b5fba061f48fa" /><Relationship Type="http://schemas.openxmlformats.org/officeDocument/2006/relationships/slide" Target="/ppt/slides/slide1.xml" Id="R801307cceb7c40b9" /><Relationship Type="http://schemas.openxmlformats.org/officeDocument/2006/relationships/slide" Target="/ppt/slides/slide2.xml" Id="R869612aacd8a4f17" /><Relationship Type="http://schemas.openxmlformats.org/officeDocument/2006/relationships/slide" Target="/ppt/slides/slide3.xml" Id="R9b8f48b37fa8425f" /><Relationship Type="http://schemas.openxmlformats.org/officeDocument/2006/relationships/slide" Target="/ppt/slides/slide4.xml" Id="Reffc972c94f34407" /><Relationship Type="http://schemas.openxmlformats.org/officeDocument/2006/relationships/slide" Target="/ppt/slides/slide5.xml" Id="R5f864b53cb6f45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9b3676c31e48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383e6262642de" /><Relationship Type="http://schemas.openxmlformats.org/officeDocument/2006/relationships/theme" Target="/ppt/slideMasters/theme/theme1.xml" Id="R7465bc06d5424c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e383e6262642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bea2a67e34d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a410e908b4a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98111f5114b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1b4b0e8334f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888743e644d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KYSTLAG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KYSTLAG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KYSTLAG ble etablert [år] og holder til i Årbakka.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KYSTLAG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KYSTLAG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KYSTLAG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Årbakka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5693 Årbakka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tysnes.kystlag@gmail.com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www.tysnes.kystlag.no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980 153 479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KYSTLAG</a:t>
            </a:r>
          </a:p>
        </p:txBody>
      </p:sp>
    </p:spTree>
  </p:cSld>
  <p:clrMapOvr>
    <a:masterClrMapping xmlns:a="http://schemas.openxmlformats.org/drawingml/2006/main"/>
  </p:clrMapOvr>
</p:sld>
</file>