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06f4f229d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a7e76740b47d8"/>
  </p:sldMasterIdLst>
  <p:sldIdLst>
    <p:sldId xmlns:r="http://schemas.openxmlformats.org/officeDocument/2006/relationships" id="256" r:id="R6ea1d84083044d35"/>
    <p:sldId xmlns:r="http://schemas.openxmlformats.org/officeDocument/2006/relationships" id="257" r:id="Ra2bce9d743f54e6c"/>
    <p:sldId xmlns:r="http://schemas.openxmlformats.org/officeDocument/2006/relationships" id="258" r:id="R2bd714ddff084e54"/>
    <p:sldId xmlns:r="http://schemas.openxmlformats.org/officeDocument/2006/relationships" id="259" r:id="Rcfaad06e575148fa"/>
    <p:sldId xmlns:r="http://schemas.openxmlformats.org/officeDocument/2006/relationships" id="260" r:id="R9e17ea8cc72a4025"/>
    <p:sldId xmlns:r="http://schemas.openxmlformats.org/officeDocument/2006/relationships" id="261" r:id="R528eb8e1c046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a7e76740b47d8" /><Relationship Type="http://schemas.openxmlformats.org/officeDocument/2006/relationships/slide" Target="/ppt/slides/slide1.xml" Id="R6ea1d84083044d35" /><Relationship Type="http://schemas.openxmlformats.org/officeDocument/2006/relationships/slide" Target="/ppt/slides/slide2.xml" Id="Ra2bce9d743f54e6c" /><Relationship Type="http://schemas.openxmlformats.org/officeDocument/2006/relationships/slide" Target="/ppt/slides/slide3.xml" Id="R2bd714ddff084e54" /><Relationship Type="http://schemas.openxmlformats.org/officeDocument/2006/relationships/slide" Target="/ppt/slides/slide4.xml" Id="Rcfaad06e575148fa" /><Relationship Type="http://schemas.openxmlformats.org/officeDocument/2006/relationships/slide" Target="/ppt/slides/slide5.xml" Id="R9e17ea8cc72a4025" /><Relationship Type="http://schemas.openxmlformats.org/officeDocument/2006/relationships/slide" Target="/ppt/slides/slide6.xml" Id="R528eb8e1c046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56403baed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ded2dc4c942d2" /><Relationship Type="http://schemas.openxmlformats.org/officeDocument/2006/relationships/theme" Target="/ppt/slideMasters/theme/theme1.xml" Id="R294c7b855293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ded2dc4c9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723083b03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cbb6b5bf0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d3583807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f308a986241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279d109d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4bf29f9c40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JONNY LARSEN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171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3058 Solbergmoen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rune@jonnylarsen.no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www.jonnylarsen.no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JONNY LARSEN RØRLEGGERBEDRIFT AS</a:t>
            </a:r>
          </a:p>
        </p:txBody>
      </p:sp>
    </p:spTree>
  </p:cSld>
  <p:clrMapOvr>
    <a:masterClrMapping xmlns:a="http://schemas.openxmlformats.org/drawingml/2006/main"/>
  </p:clrMapOvr>
</p:sld>
</file>