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f2fea074e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8ddbf43c9439b"/>
  </p:sldMasterIdLst>
  <p:sldIdLst>
    <p:sldId xmlns:r="http://schemas.openxmlformats.org/officeDocument/2006/relationships" id="256" r:id="R54a9a42d5ef144bb"/>
    <p:sldId xmlns:r="http://schemas.openxmlformats.org/officeDocument/2006/relationships" id="257" r:id="R9111ba77e7bd45c1"/>
    <p:sldId xmlns:r="http://schemas.openxmlformats.org/officeDocument/2006/relationships" id="258" r:id="R850b89cc347240ae"/>
    <p:sldId xmlns:r="http://schemas.openxmlformats.org/officeDocument/2006/relationships" id="259" r:id="R2d1ef3fd511d4186"/>
    <p:sldId xmlns:r="http://schemas.openxmlformats.org/officeDocument/2006/relationships" id="260" r:id="Rf39f80da4e4641b9"/>
    <p:sldId xmlns:r="http://schemas.openxmlformats.org/officeDocument/2006/relationships" id="261" r:id="R39378a33b7f74890"/>
    <p:sldId xmlns:r="http://schemas.openxmlformats.org/officeDocument/2006/relationships" id="262" r:id="R60be09d2f0c3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8ddbf43c9439b" /><Relationship Type="http://schemas.openxmlformats.org/officeDocument/2006/relationships/slide" Target="/ppt/slides/slide1.xml" Id="R54a9a42d5ef144bb" /><Relationship Type="http://schemas.openxmlformats.org/officeDocument/2006/relationships/slide" Target="/ppt/slides/slide2.xml" Id="R9111ba77e7bd45c1" /><Relationship Type="http://schemas.openxmlformats.org/officeDocument/2006/relationships/slide" Target="/ppt/slides/slide3.xml" Id="R850b89cc347240ae" /><Relationship Type="http://schemas.openxmlformats.org/officeDocument/2006/relationships/slide" Target="/ppt/slides/slide4.xml" Id="R2d1ef3fd511d4186" /><Relationship Type="http://schemas.openxmlformats.org/officeDocument/2006/relationships/slide" Target="/ppt/slides/slide5.xml" Id="Rf39f80da4e4641b9" /><Relationship Type="http://schemas.openxmlformats.org/officeDocument/2006/relationships/slide" Target="/ppt/slides/slide6.xml" Id="R39378a33b7f74890" /><Relationship Type="http://schemas.openxmlformats.org/officeDocument/2006/relationships/slide" Target="/ppt/slides/slide7.xml" Id="R60be09d2f0c3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cde7a4dcb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ffcd43cbd4574" /><Relationship Type="http://schemas.openxmlformats.org/officeDocument/2006/relationships/theme" Target="/ppt/slideMasters/theme/theme1.xml" Id="R24cf32c27163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9ffcd43cbd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f126e32f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8dc196ec9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8610beac7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d5f00a35e43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14a334814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7ace0b2e1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f7831602c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JONNY LARSEN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JONNY LARSEN RØRLEGGERBEDRIFT AS ble etablert [år] og holder til i Solbergmoen.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−612 643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3 897 513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RUNE  –  87,5 %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VINNI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171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3058 Solbergmoen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rune@jonnylarsen.no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www.jonnylarsen.no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