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d343bbf614c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74e7c0b0a4b81"/>
  </p:sldMasterIdLst>
  <p:sldIdLst>
    <p:sldId xmlns:r="http://schemas.openxmlformats.org/officeDocument/2006/relationships" id="256" r:id="R90a36f4a24b34525"/>
    <p:sldId xmlns:r="http://schemas.openxmlformats.org/officeDocument/2006/relationships" id="257" r:id="R4e47f0d64e5d4825"/>
    <p:sldId xmlns:r="http://schemas.openxmlformats.org/officeDocument/2006/relationships" id="258" r:id="R7b472e1b02124943"/>
    <p:sldId xmlns:r="http://schemas.openxmlformats.org/officeDocument/2006/relationships" id="259" r:id="R91dfd5dfbbdb48b2"/>
    <p:sldId xmlns:r="http://schemas.openxmlformats.org/officeDocument/2006/relationships" id="260" r:id="Rff2e5a2731fc483d"/>
    <p:sldId xmlns:r="http://schemas.openxmlformats.org/officeDocument/2006/relationships" id="261" r:id="Ra5f67fc537624957"/>
    <p:sldId xmlns:r="http://schemas.openxmlformats.org/officeDocument/2006/relationships" id="262" r:id="R1d49b44d2f5f4d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74e7c0b0a4b81" /><Relationship Type="http://schemas.openxmlformats.org/officeDocument/2006/relationships/slide" Target="/ppt/slides/slide1.xml" Id="R90a36f4a24b34525" /><Relationship Type="http://schemas.openxmlformats.org/officeDocument/2006/relationships/slide" Target="/ppt/slides/slide2.xml" Id="R4e47f0d64e5d4825" /><Relationship Type="http://schemas.openxmlformats.org/officeDocument/2006/relationships/slide" Target="/ppt/slides/slide3.xml" Id="R7b472e1b02124943" /><Relationship Type="http://schemas.openxmlformats.org/officeDocument/2006/relationships/slide" Target="/ppt/slides/slide4.xml" Id="R91dfd5dfbbdb48b2" /><Relationship Type="http://schemas.openxmlformats.org/officeDocument/2006/relationships/slide" Target="/ppt/slides/slide5.xml" Id="Rff2e5a2731fc483d" /><Relationship Type="http://schemas.openxmlformats.org/officeDocument/2006/relationships/slide" Target="/ppt/slides/slide6.xml" Id="Ra5f67fc537624957" /><Relationship Type="http://schemas.openxmlformats.org/officeDocument/2006/relationships/slide" Target="/ppt/slides/slide7.xml" Id="R1d49b44d2f5f4d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51da3ea6a4f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04a54dc294d55" /><Relationship Type="http://schemas.openxmlformats.org/officeDocument/2006/relationships/theme" Target="/ppt/slideMasters/theme/theme1.xml" Id="R64efe365233042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04a54dc294d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e2c9ada4b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a50feab52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4b2913c17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a262029cc4f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b263f9c6d4c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294cfe52c41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4dd9658174b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ATEMPO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ATEMPO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ATEMPO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ATEMPO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ATEMPO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ATEMPO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5 958 750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2 356 899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17 233 380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18 973 117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ATEMPO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EDVARD ANTONSEN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ATEMPO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Voksenkollveien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980 180 840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ATEMPO AS</a:t>
            </a:r>
          </a:p>
        </p:txBody>
      </p:sp>
    </p:spTree>
  </p:cSld>
  <p:clrMapOvr>
    <a:masterClrMapping xmlns:a="http://schemas.openxmlformats.org/drawingml/2006/main"/>
  </p:clrMapOvr>
</p:sld>
</file>