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78c9eb191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c5128983342e2"/>
  </p:sldMasterIdLst>
  <p:sldIdLst>
    <p:sldId xmlns:r="http://schemas.openxmlformats.org/officeDocument/2006/relationships" id="256" r:id="R8bfa97b832104fb3"/>
    <p:sldId xmlns:r="http://schemas.openxmlformats.org/officeDocument/2006/relationships" id="257" r:id="R95b5e59bf8e7459d"/>
    <p:sldId xmlns:r="http://schemas.openxmlformats.org/officeDocument/2006/relationships" id="258" r:id="R5a61d5f3ab4f4264"/>
    <p:sldId xmlns:r="http://schemas.openxmlformats.org/officeDocument/2006/relationships" id="259" r:id="R6555b79cad9d4cd3"/>
    <p:sldId xmlns:r="http://schemas.openxmlformats.org/officeDocument/2006/relationships" id="260" r:id="R3b0caa83b0fc4ab1"/>
    <p:sldId xmlns:r="http://schemas.openxmlformats.org/officeDocument/2006/relationships" id="261" r:id="R54a7755ac0ad46cd"/>
    <p:sldId xmlns:r="http://schemas.openxmlformats.org/officeDocument/2006/relationships" id="262" r:id="R543db55b52e3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c5128983342e2" /><Relationship Type="http://schemas.openxmlformats.org/officeDocument/2006/relationships/slide" Target="/ppt/slides/slide1.xml" Id="R8bfa97b832104fb3" /><Relationship Type="http://schemas.openxmlformats.org/officeDocument/2006/relationships/slide" Target="/ppt/slides/slide2.xml" Id="R95b5e59bf8e7459d" /><Relationship Type="http://schemas.openxmlformats.org/officeDocument/2006/relationships/slide" Target="/ppt/slides/slide3.xml" Id="R5a61d5f3ab4f4264" /><Relationship Type="http://schemas.openxmlformats.org/officeDocument/2006/relationships/slide" Target="/ppt/slides/slide4.xml" Id="R6555b79cad9d4cd3" /><Relationship Type="http://schemas.openxmlformats.org/officeDocument/2006/relationships/slide" Target="/ppt/slides/slide5.xml" Id="R3b0caa83b0fc4ab1" /><Relationship Type="http://schemas.openxmlformats.org/officeDocument/2006/relationships/slide" Target="/ppt/slides/slide6.xml" Id="R54a7755ac0ad46cd" /><Relationship Type="http://schemas.openxmlformats.org/officeDocument/2006/relationships/slide" Target="/ppt/slides/slide7.xml" Id="R543db55b52e3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460bd5322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e039106745fc" /><Relationship Type="http://schemas.openxmlformats.org/officeDocument/2006/relationships/theme" Target="/ppt/slideMasters/theme/theme1.xml" Id="R81002c65c126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ce0391067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5b8feb2f9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4582d79c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484ad1b2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30203e5db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ea37dbb7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4b3749d61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3bb3e02d4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PEMO EIENDOM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3 128 577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14 928 495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37 356 826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67 850 102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Gramveien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980 190 544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PEMO EIENDOM AS</a:t>
            </a:r>
          </a:p>
        </p:txBody>
      </p:sp>
    </p:spTree>
  </p:cSld>
  <p:clrMapOvr>
    <a:masterClrMapping xmlns:a="http://schemas.openxmlformats.org/drawingml/2006/main"/>
  </p:clrMapOvr>
</p:sld>
</file>