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93ad91733f4e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00c92d48924f47"/>
  </p:sldMasterIdLst>
  <p:sldIdLst>
    <p:sldId xmlns:r="http://schemas.openxmlformats.org/officeDocument/2006/relationships" id="256" r:id="Rd13db078ea9d4635"/>
    <p:sldId xmlns:r="http://schemas.openxmlformats.org/officeDocument/2006/relationships" id="257" r:id="R457a45bf376849d8"/>
    <p:sldId xmlns:r="http://schemas.openxmlformats.org/officeDocument/2006/relationships" id="258" r:id="R17a4e00f1aae4c72"/>
    <p:sldId xmlns:r="http://schemas.openxmlformats.org/officeDocument/2006/relationships" id="259" r:id="Rf208a5a7ea834882"/>
    <p:sldId xmlns:r="http://schemas.openxmlformats.org/officeDocument/2006/relationships" id="260" r:id="R6a744cee6c134a61"/>
    <p:sldId xmlns:r="http://schemas.openxmlformats.org/officeDocument/2006/relationships" id="261" r:id="R3d0bb24549df43be"/>
    <p:sldId xmlns:r="http://schemas.openxmlformats.org/officeDocument/2006/relationships" id="262" r:id="R9ff0cb41a9a848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00c92d48924f47" /><Relationship Type="http://schemas.openxmlformats.org/officeDocument/2006/relationships/slide" Target="/ppt/slides/slide1.xml" Id="Rd13db078ea9d4635" /><Relationship Type="http://schemas.openxmlformats.org/officeDocument/2006/relationships/slide" Target="/ppt/slides/slide2.xml" Id="R457a45bf376849d8" /><Relationship Type="http://schemas.openxmlformats.org/officeDocument/2006/relationships/slide" Target="/ppt/slides/slide3.xml" Id="R17a4e00f1aae4c72" /><Relationship Type="http://schemas.openxmlformats.org/officeDocument/2006/relationships/slide" Target="/ppt/slides/slide4.xml" Id="Rf208a5a7ea834882" /><Relationship Type="http://schemas.openxmlformats.org/officeDocument/2006/relationships/slide" Target="/ppt/slides/slide5.xml" Id="R6a744cee6c134a61" /><Relationship Type="http://schemas.openxmlformats.org/officeDocument/2006/relationships/slide" Target="/ppt/slides/slide6.xml" Id="R3d0bb24549df43be" /><Relationship Type="http://schemas.openxmlformats.org/officeDocument/2006/relationships/slide" Target="/ppt/slides/slide7.xml" Id="R9ff0cb41a9a848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d680e69ea549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f8b0221e44dfe" /><Relationship Type="http://schemas.openxmlformats.org/officeDocument/2006/relationships/theme" Target="/ppt/slideMasters/theme/theme1.xml" Id="Rb6328abdae8749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8f8b0221e44d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a515caf8946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00a05465046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6fe579c4646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c48efb81a4c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7b6e3598942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f8aad8c234b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0caea57cd46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HALVDAN SALOMONSEN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HALVDAN SALOMONSEN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HALVDAN SALOMONSEN ANLEGG AS ble etablert [år] og holder til i Åros.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HALVDAN SALOMONSEN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HALVDAN SALOMONSEN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HALVDAN SALOMONSEN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1 932 836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−163 338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−161 713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1 600 842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HALVDAN SALOMONSEN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SALOMONSEN GEIR MATIAS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HALVDAN SALOMONSEN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Frøtvedtveien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3474 Åros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28 64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980 195 864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HALVDAN SALOMONSEN ANLEGG AS</a:t>
            </a:r>
          </a:p>
        </p:txBody>
      </p:sp>
    </p:spTree>
  </p:cSld>
  <p:clrMapOvr>
    <a:masterClrMapping xmlns:a="http://schemas.openxmlformats.org/drawingml/2006/main"/>
  </p:clrMapOvr>
</p:sld>
</file>